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004000" cy="429768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536">
          <p15:clr>
            <a:srgbClr val="A4A3A4"/>
          </p15:clr>
        </p15:guide>
        <p15:guide id="2" pos="100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aoG4cy656KHKM3eI1IVPmChKE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2650" y="182"/>
      </p:cViewPr>
      <p:guideLst>
        <p:guide orient="horz" pos="13536"/>
        <p:guide pos="100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52650" y="685800"/>
            <a:ext cx="255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820650" y="9807477"/>
            <a:ext cx="28362700" cy="288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468572" y="16455400"/>
            <a:ext cx="3666955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6199928" y="9521200"/>
            <a:ext cx="36669555" cy="210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2400300" y="13350672"/>
            <a:ext cx="27203400" cy="9212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4800600" y="24353520"/>
            <a:ext cx="22402800" cy="10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lvl="0" algn="ctr">
              <a:spcBef>
                <a:spcPts val="3000"/>
              </a:spcBef>
              <a:spcAft>
                <a:spcPts val="0"/>
              </a:spcAft>
              <a:buClr>
                <a:srgbClr val="888888"/>
              </a:buClr>
              <a:buSzPts val="150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20"/>
              </a:spcBef>
              <a:spcAft>
                <a:spcPts val="0"/>
              </a:spcAft>
              <a:buClr>
                <a:srgbClr val="888888"/>
              </a:buClr>
              <a:buSzPts val="13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40"/>
              </a:spcBef>
              <a:spcAft>
                <a:spcPts val="0"/>
              </a:spcAft>
              <a:buClr>
                <a:srgbClr val="888888"/>
              </a:buClr>
              <a:buSzPts val="1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1600200" y="10027927"/>
            <a:ext cx="28803600" cy="28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2528097" y="27616575"/>
            <a:ext cx="27203400" cy="8535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700"/>
              <a:buFont typeface="Calibri"/>
              <a:buNone/>
              <a:defRPr sz="187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2528097" y="18215407"/>
            <a:ext cx="27203400" cy="9401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b" anchorCtr="0">
            <a:normAutofit/>
          </a:bodyPr>
          <a:lstStyle>
            <a:lvl1pPr marL="457200" lvl="0" indent="-228600" algn="l">
              <a:spcBef>
                <a:spcPts val="1880"/>
              </a:spcBef>
              <a:spcAft>
                <a:spcPts val="0"/>
              </a:spcAft>
              <a:buClr>
                <a:srgbClr val="888888"/>
              </a:buClr>
              <a:buSzPts val="9400"/>
              <a:buNone/>
              <a:defRPr sz="94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680"/>
              </a:spcBef>
              <a:spcAft>
                <a:spcPts val="0"/>
              </a:spcAft>
              <a:buClr>
                <a:srgbClr val="888888"/>
              </a:buClr>
              <a:buSzPts val="8400"/>
              <a:buNone/>
              <a:defRPr sz="84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7500"/>
              <a:buNone/>
              <a:defRPr sz="75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1600200" y="10027927"/>
            <a:ext cx="14135100" cy="28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1060450" algn="l">
              <a:spcBef>
                <a:spcPts val="2620"/>
              </a:spcBef>
              <a:spcAft>
                <a:spcPts val="0"/>
              </a:spcAft>
              <a:buClr>
                <a:schemeClr val="dk1"/>
              </a:buClr>
              <a:buSzPts val="13100"/>
              <a:buChar char="•"/>
              <a:defRPr sz="13100"/>
            </a:lvl1pPr>
            <a:lvl2pPr marL="914400" lvl="1" indent="-9398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Char char="–"/>
              <a:defRPr sz="11200"/>
            </a:lvl2pPr>
            <a:lvl3pPr marL="1371600" lvl="2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3pPr>
            <a:lvl4pPr marL="1828800" lvl="3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–"/>
              <a:defRPr sz="8400"/>
            </a:lvl4pPr>
            <a:lvl5pPr marL="2286000" lvl="4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»"/>
              <a:defRPr sz="8400"/>
            </a:lvl5pPr>
            <a:lvl6pPr marL="2743200" lvl="5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6pPr>
            <a:lvl7pPr marL="3200400" lvl="6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7pPr>
            <a:lvl8pPr marL="3657600" lvl="7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8pPr>
            <a:lvl9pPr marL="4114800" lvl="8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16268700" y="10027927"/>
            <a:ext cx="14135100" cy="28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1060450" algn="l">
              <a:spcBef>
                <a:spcPts val="2620"/>
              </a:spcBef>
              <a:spcAft>
                <a:spcPts val="0"/>
              </a:spcAft>
              <a:buClr>
                <a:schemeClr val="dk1"/>
              </a:buClr>
              <a:buSzPts val="13100"/>
              <a:buChar char="•"/>
              <a:defRPr sz="13100"/>
            </a:lvl1pPr>
            <a:lvl2pPr marL="914400" lvl="1" indent="-9398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Char char="–"/>
              <a:defRPr sz="11200"/>
            </a:lvl2pPr>
            <a:lvl3pPr marL="1371600" lvl="2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3pPr>
            <a:lvl4pPr marL="1828800" lvl="3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–"/>
              <a:defRPr sz="8400"/>
            </a:lvl4pPr>
            <a:lvl5pPr marL="2286000" lvl="4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»"/>
              <a:defRPr sz="8400"/>
            </a:lvl5pPr>
            <a:lvl6pPr marL="2743200" lvl="5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6pPr>
            <a:lvl7pPr marL="3200400" lvl="6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7pPr>
            <a:lvl8pPr marL="3657600" lvl="7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8pPr>
            <a:lvl9pPr marL="4114800" lvl="8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1600202" y="9620040"/>
            <a:ext cx="14140658" cy="400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b" anchorCtr="0">
            <a:normAutofit/>
          </a:bodyPr>
          <a:lstStyle>
            <a:lvl1pPr marL="457200" lvl="0" indent="-2286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 b="1"/>
            </a:lvl1pPr>
            <a:lvl2pPr marL="914400" lvl="1" indent="-2286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None/>
              <a:defRPr sz="9400" b="1"/>
            </a:lvl2pPr>
            <a:lvl3pPr marL="1371600" lvl="2" indent="-2286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8400" b="1"/>
            </a:lvl3pPr>
            <a:lvl4pPr marL="1828800" lvl="3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4pPr>
            <a:lvl5pPr marL="2286000" lvl="4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5pPr>
            <a:lvl6pPr marL="2743200" lvl="5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6pPr>
            <a:lvl7pPr marL="3200400" lvl="6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7pPr>
            <a:lvl8pPr marL="3657600" lvl="7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8pPr>
            <a:lvl9pPr marL="4114800" lvl="8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1600202" y="13629215"/>
            <a:ext cx="14140658" cy="2476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9398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Char char="•"/>
              <a:defRPr sz="11200"/>
            </a:lvl1pPr>
            <a:lvl2pPr marL="914400" lvl="1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2pPr>
            <a:lvl3pPr marL="1371600" lvl="2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3pPr>
            <a:lvl4pPr marL="1828800" lvl="3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–"/>
              <a:defRPr sz="7500"/>
            </a:lvl4pPr>
            <a:lvl5pPr marL="2286000" lvl="4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»"/>
              <a:defRPr sz="7500"/>
            </a:lvl5pPr>
            <a:lvl6pPr marL="2743200" lvl="5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6pPr>
            <a:lvl7pPr marL="3200400" lvl="6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7pPr>
            <a:lvl8pPr marL="3657600" lvl="7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8pPr>
            <a:lvl9pPr marL="4114800" lvl="8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16257591" y="9620040"/>
            <a:ext cx="14146211" cy="400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b" anchorCtr="0">
            <a:normAutofit/>
          </a:bodyPr>
          <a:lstStyle>
            <a:lvl1pPr marL="457200" lvl="0" indent="-2286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 b="1"/>
            </a:lvl1pPr>
            <a:lvl2pPr marL="914400" lvl="1" indent="-2286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None/>
              <a:defRPr sz="9400" b="1"/>
            </a:lvl2pPr>
            <a:lvl3pPr marL="1371600" lvl="2" indent="-2286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8400" b="1"/>
            </a:lvl3pPr>
            <a:lvl4pPr marL="1828800" lvl="3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4pPr>
            <a:lvl5pPr marL="2286000" lvl="4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5pPr>
            <a:lvl6pPr marL="2743200" lvl="5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6pPr>
            <a:lvl7pPr marL="3200400" lvl="6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7pPr>
            <a:lvl8pPr marL="3657600" lvl="7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8pPr>
            <a:lvl9pPr marL="4114800" lvl="8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16257591" y="13629215"/>
            <a:ext cx="14146211" cy="2476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9398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Char char="•"/>
              <a:defRPr sz="11200"/>
            </a:lvl1pPr>
            <a:lvl2pPr marL="914400" lvl="1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2pPr>
            <a:lvl3pPr marL="1371600" lvl="2" indent="-762000" algn="l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3pPr>
            <a:lvl4pPr marL="1828800" lvl="3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–"/>
              <a:defRPr sz="7500"/>
            </a:lvl4pPr>
            <a:lvl5pPr marL="2286000" lvl="4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»"/>
              <a:defRPr sz="7500"/>
            </a:lvl5pPr>
            <a:lvl6pPr marL="2743200" lvl="5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6pPr>
            <a:lvl7pPr marL="3200400" lvl="6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7pPr>
            <a:lvl8pPr marL="3657600" lvl="7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8pPr>
            <a:lvl9pPr marL="4114800" lvl="8" indent="-70485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500"/>
              <a:buChar char="•"/>
              <a:defRPr sz="75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600202" y="1711115"/>
            <a:ext cx="10529097" cy="7282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Calibri"/>
              <a:buNone/>
              <a:defRPr sz="9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2512675" y="1711117"/>
            <a:ext cx="17891127" cy="36679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1181100" algn="l"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5000"/>
              <a:buChar char="•"/>
              <a:defRPr sz="15000"/>
            </a:lvl1pPr>
            <a:lvl2pPr marL="914400" lvl="1" indent="-1060450" algn="l">
              <a:spcBef>
                <a:spcPts val="2620"/>
              </a:spcBef>
              <a:spcAft>
                <a:spcPts val="0"/>
              </a:spcAft>
              <a:buClr>
                <a:schemeClr val="dk1"/>
              </a:buClr>
              <a:buSzPts val="13100"/>
              <a:buChar char="–"/>
              <a:defRPr sz="13100"/>
            </a:lvl2pPr>
            <a:lvl3pPr marL="1371600" lvl="2" indent="-939800" algn="l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Char char="•"/>
              <a:defRPr sz="11200"/>
            </a:lvl3pPr>
            <a:lvl4pPr marL="1828800" lvl="3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–"/>
              <a:defRPr sz="9400"/>
            </a:lvl4pPr>
            <a:lvl5pPr marL="2286000" lvl="4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»"/>
              <a:defRPr sz="9400"/>
            </a:lvl5pPr>
            <a:lvl6pPr marL="2743200" lvl="5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6pPr>
            <a:lvl7pPr marL="3200400" lvl="6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7pPr>
            <a:lvl8pPr marL="3657600" lvl="7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8pPr>
            <a:lvl9pPr marL="4114800" lvl="8" indent="-825500" algn="l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Char char="•"/>
              <a:defRPr sz="94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600202" y="8993297"/>
            <a:ext cx="10529097" cy="29397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6273008" y="30083762"/>
            <a:ext cx="19202400" cy="3551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Calibri"/>
              <a:buNone/>
              <a:defRPr sz="9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273008" y="3840055"/>
            <a:ext cx="19202400" cy="2578608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6273008" y="33635322"/>
            <a:ext cx="19202400" cy="50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lvl="0" indent="-2286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/>
            </a:lvl2pPr>
            <a:lvl3pPr marL="1371600" lvl="2" indent="-22860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00200" y="1721065"/>
            <a:ext cx="28803600" cy="71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600"/>
              <a:buFont typeface="Calibri"/>
              <a:buNone/>
              <a:defRPr sz="20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00200" y="10027927"/>
            <a:ext cx="28803600" cy="28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t" anchorCtr="0">
            <a:normAutofit/>
          </a:bodyPr>
          <a:lstStyle>
            <a:lvl1pPr marL="457200" marR="0" lvl="0" indent="-1181100" algn="l" rtl="0"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5000"/>
              <a:buFont typeface="Arial"/>
              <a:buChar char="•"/>
              <a:defRPr sz="1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0450" algn="l" rtl="0">
              <a:spcBef>
                <a:spcPts val="2620"/>
              </a:spcBef>
              <a:spcAft>
                <a:spcPts val="0"/>
              </a:spcAft>
              <a:buClr>
                <a:schemeClr val="dk1"/>
              </a:buClr>
              <a:buSzPts val="13100"/>
              <a:buFont typeface="Arial"/>
              <a:buChar char="–"/>
              <a:defRPr sz="1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39800" algn="l" rtl="0">
              <a:spcBef>
                <a:spcPts val="2240"/>
              </a:spcBef>
              <a:spcAft>
                <a:spcPts val="0"/>
              </a:spcAft>
              <a:buClr>
                <a:schemeClr val="dk1"/>
              </a:buClr>
              <a:buSzPts val="11200"/>
              <a:buFont typeface="Arial"/>
              <a:buChar char="•"/>
              <a:defRPr sz="1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–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»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25500" algn="l" rtl="0">
              <a:spcBef>
                <a:spcPts val="188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Char char="•"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00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934700" y="39833132"/>
            <a:ext cx="10134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936200" y="39833132"/>
            <a:ext cx="7467600" cy="228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8450" tIns="214225" rIns="428450" bIns="21422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442109"/>
            <a:ext cx="32004000" cy="7865400"/>
          </a:xfrm>
          <a:prstGeom prst="rect">
            <a:avLst/>
          </a:prstGeom>
          <a:solidFill>
            <a:srgbClr val="F2F2F2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r>
            <a:r>
              <a:rPr lang="en-US" sz="10500" b="1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105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Young Scientists Summit(YSS-202</a:t>
            </a:r>
            <a:r>
              <a:rPr lang="en-US" sz="105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en-US" sz="105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of Project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Author 1, Author 2 and Mentor *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Affiliation( School / College Name and Address)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*mentor E-mail id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6746200" y="5625405"/>
            <a:ext cx="5105400" cy="1384995"/>
          </a:xfrm>
          <a:prstGeom prst="rect">
            <a:avLst/>
          </a:prstGeom>
          <a:solidFill>
            <a:srgbClr val="B7CCE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Poster No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533400" y="2209800"/>
            <a:ext cx="5334000" cy="4800600"/>
          </a:xfrm>
          <a:prstGeom prst="rect">
            <a:avLst/>
          </a:prstGeom>
          <a:solidFill>
            <a:srgbClr val="B7CCE4"/>
          </a:solidFill>
          <a:ln w="254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 logo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219200" y="9296400"/>
            <a:ext cx="13792200" cy="7248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Background/Introduction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Brief background/introduction and objectives of the project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style  and all the information must be justified .  Line Spacing should be 1.5 . Font size should be at least 25 points.</a:t>
            </a:r>
            <a:endParaRPr dirty="0"/>
          </a:p>
        </p:txBody>
      </p:sp>
      <p:sp>
        <p:nvSpPr>
          <p:cNvPr id="88" name="Google Shape;88;p1"/>
          <p:cNvSpPr txBox="1"/>
          <p:nvPr/>
        </p:nvSpPr>
        <p:spPr>
          <a:xfrm>
            <a:off x="1371600" y="19805227"/>
            <a:ext cx="13792200" cy="9279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and Methods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Concise or in flow chart format. Use picture as much as possible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style  and all the information must be justified .  Line Spacing should be 1.5 . Font size should be at least 25 points.</a:t>
            </a:r>
            <a:endParaRPr dirty="0"/>
          </a:p>
        </p:txBody>
      </p:sp>
      <p:sp>
        <p:nvSpPr>
          <p:cNvPr id="89" name="Google Shape;89;p1"/>
          <p:cNvSpPr txBox="1"/>
          <p:nvPr/>
        </p:nvSpPr>
        <p:spPr>
          <a:xfrm>
            <a:off x="17183100" y="8839200"/>
            <a:ext cx="13792200" cy="7940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figures or diagrams as much as possible 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style and all the information must be justified.  Line Spacing should be 1.5 . Font size should be at least 25 points.</a:t>
            </a:r>
            <a:endParaRPr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17449800" y="17830800"/>
            <a:ext cx="13792200" cy="678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Conclusions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Precise and in bullets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style  and all the information must be justified.  Line Spacing should be 1.5 . Font size should be at least 25 points.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17602200" y="32918400"/>
            <a:ext cx="13792200" cy="6786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Acknowledgment (optional)  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</a:t>
            </a:r>
            <a:r>
              <a:rPr lang="en-US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style and </a:t>
            </a: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the information must be justified .  Line Spacing should be 1.5 . Font size should be at least 25 points.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754600" y="38557200"/>
            <a:ext cx="1379220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 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Maximum 5 references    </a:t>
            </a:r>
            <a:endParaRPr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7602200" y="26501765"/>
            <a:ext cx="13792200" cy="540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 (optional)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Times New Roman as font style  and all the information must be justified .  Line Spacing should be 1.5 . Font size should be at least 25 points.</a:t>
            </a:r>
            <a:endParaRPr dirty="0"/>
          </a:p>
        </p:txBody>
      </p:sp>
      <p:pic>
        <p:nvPicPr>
          <p:cNvPr id="94" name="Google Shape;94;p1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898600" y="457200"/>
            <a:ext cx="5105400" cy="510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Surya</dc:creator>
  <cp:lastModifiedBy>T Umesh</cp:lastModifiedBy>
  <cp:revision>1</cp:revision>
  <dcterms:created xsi:type="dcterms:W3CDTF">2022-12-28T06:42:42Z</dcterms:created>
  <dcterms:modified xsi:type="dcterms:W3CDTF">2024-12-04T10:42:42Z</dcterms:modified>
</cp:coreProperties>
</file>