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28209F-4AC1-4340-AAE2-649C9504473C}" v="13" dt="2024-12-26T07:23:36.982"/>
    <p1510:client id="{C0AC8FF2-7CA8-4F99-B9FA-9147B0C22E49}" v="1115" dt="2024-12-25T15:54:20.1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jay Bhandari" userId="1e0d239d3c6bcf66" providerId="Windows Live" clId="Web-{6B28209F-4AC1-4340-AAE2-649C9504473C}"/>
    <pc:docChg chg="modSld">
      <pc:chgData name="Sanjay Bhandari" userId="1e0d239d3c6bcf66" providerId="Windows Live" clId="Web-{6B28209F-4AC1-4340-AAE2-649C9504473C}" dt="2024-12-26T07:23:36.982" v="6" actId="20577"/>
      <pc:docMkLst>
        <pc:docMk/>
      </pc:docMkLst>
      <pc:sldChg chg="modSp">
        <pc:chgData name="Sanjay Bhandari" userId="1e0d239d3c6bcf66" providerId="Windows Live" clId="Web-{6B28209F-4AC1-4340-AAE2-649C9504473C}" dt="2024-12-26T07:23:36.982" v="6" actId="20577"/>
        <pc:sldMkLst>
          <pc:docMk/>
          <pc:sldMk cId="3522309438" sldId="256"/>
        </pc:sldMkLst>
        <pc:spChg chg="mod">
          <ac:chgData name="Sanjay Bhandari" userId="1e0d239d3c6bcf66" providerId="Windows Live" clId="Web-{6B28209F-4AC1-4340-AAE2-649C9504473C}" dt="2024-12-26T07:23:36.982" v="6" actId="20577"/>
          <ac:spMkLst>
            <pc:docMk/>
            <pc:sldMk cId="3522309438" sldId="256"/>
            <ac:spMk id="10" creationId="{53A63EEA-D8A0-007C-C230-2E887F246DC0}"/>
          </ac:spMkLst>
        </pc:spChg>
      </pc:sldChg>
    </pc:docChg>
  </pc:docChgLst>
  <pc:docChgLst>
    <pc:chgData name="Sanjay Bhandari" userId="1e0d239d3c6bcf66" providerId="Windows Live" clId="Web-{C0AC8FF2-7CA8-4F99-B9FA-9147B0C22E49}"/>
    <pc:docChg chg="modSld">
      <pc:chgData name="Sanjay Bhandari" userId="1e0d239d3c6bcf66" providerId="Windows Live" clId="Web-{C0AC8FF2-7CA8-4F99-B9FA-9147B0C22E49}" dt="2024-12-25T15:54:10.110" v="691" actId="1076"/>
      <pc:docMkLst>
        <pc:docMk/>
      </pc:docMkLst>
      <pc:sldChg chg="addSp modSp">
        <pc:chgData name="Sanjay Bhandari" userId="1e0d239d3c6bcf66" providerId="Windows Live" clId="Web-{C0AC8FF2-7CA8-4F99-B9FA-9147B0C22E49}" dt="2024-12-25T13:56:42.213" v="127" actId="20577"/>
        <pc:sldMkLst>
          <pc:docMk/>
          <pc:sldMk cId="3522309438" sldId="256"/>
        </pc:sldMkLst>
        <pc:spChg chg="mod">
          <ac:chgData name="Sanjay Bhandari" userId="1e0d239d3c6bcf66" providerId="Windows Live" clId="Web-{C0AC8FF2-7CA8-4F99-B9FA-9147B0C22E49}" dt="2024-12-25T13:53:28.143" v="39" actId="1076"/>
          <ac:spMkLst>
            <pc:docMk/>
            <pc:sldMk cId="3522309438" sldId="256"/>
            <ac:spMk id="9" creationId="{A58C3E3D-2FFB-1082-6156-BA125157BC6B}"/>
          </ac:spMkLst>
        </pc:spChg>
        <pc:spChg chg="mod">
          <ac:chgData name="Sanjay Bhandari" userId="1e0d239d3c6bcf66" providerId="Windows Live" clId="Web-{C0AC8FF2-7CA8-4F99-B9FA-9147B0C22E49}" dt="2024-12-25T13:56:42.213" v="127" actId="20577"/>
          <ac:spMkLst>
            <pc:docMk/>
            <pc:sldMk cId="3522309438" sldId="256"/>
            <ac:spMk id="10" creationId="{53A63EEA-D8A0-007C-C230-2E887F246DC0}"/>
          </ac:spMkLst>
        </pc:spChg>
        <pc:picChg chg="add mod">
          <ac:chgData name="Sanjay Bhandari" userId="1e0d239d3c6bcf66" providerId="Windows Live" clId="Web-{C0AC8FF2-7CA8-4F99-B9FA-9147B0C22E49}" dt="2024-12-25T13:50:42.900" v="6" actId="14100"/>
          <ac:picMkLst>
            <pc:docMk/>
            <pc:sldMk cId="3522309438" sldId="256"/>
            <ac:picMk id="2" creationId="{17A6A2B1-C263-D630-7279-3F143A0AC179}"/>
          </ac:picMkLst>
        </pc:picChg>
      </pc:sldChg>
      <pc:sldChg chg="addSp modSp">
        <pc:chgData name="Sanjay Bhandari" userId="1e0d239d3c6bcf66" providerId="Windows Live" clId="Web-{C0AC8FF2-7CA8-4F99-B9FA-9147B0C22E49}" dt="2024-12-25T15:54:10.110" v="691" actId="1076"/>
        <pc:sldMkLst>
          <pc:docMk/>
          <pc:sldMk cId="1186212001" sldId="257"/>
        </pc:sldMkLst>
        <pc:spChg chg="add mod">
          <ac:chgData name="Sanjay Bhandari" userId="1e0d239d3c6bcf66" providerId="Windows Live" clId="Web-{C0AC8FF2-7CA8-4F99-B9FA-9147B0C22E49}" dt="2024-12-25T15:54:10.110" v="691" actId="1076"/>
          <ac:spMkLst>
            <pc:docMk/>
            <pc:sldMk cId="1186212001" sldId="257"/>
            <ac:spMk id="4" creationId="{E01E8C8A-14F0-DDAA-9D42-BD4100FC1047}"/>
          </ac:spMkLst>
        </pc:spChg>
      </pc:sldChg>
      <pc:sldChg chg="addSp delSp modSp">
        <pc:chgData name="Sanjay Bhandari" userId="1e0d239d3c6bcf66" providerId="Windows Live" clId="Web-{C0AC8FF2-7CA8-4F99-B9FA-9147B0C22E49}" dt="2024-12-25T14:28:15.658" v="312" actId="14100"/>
        <pc:sldMkLst>
          <pc:docMk/>
          <pc:sldMk cId="706199493" sldId="258"/>
        </pc:sldMkLst>
        <pc:spChg chg="add del mod">
          <ac:chgData name="Sanjay Bhandari" userId="1e0d239d3c6bcf66" providerId="Windows Live" clId="Web-{C0AC8FF2-7CA8-4F99-B9FA-9147B0C22E49}" dt="2024-12-25T14:22:17.208" v="133"/>
          <ac:spMkLst>
            <pc:docMk/>
            <pc:sldMk cId="706199493" sldId="258"/>
            <ac:spMk id="2" creationId="{3944D4A5-9EC0-0882-F2DB-32C0E362B63A}"/>
          </ac:spMkLst>
        </pc:spChg>
        <pc:spChg chg="add mod">
          <ac:chgData name="Sanjay Bhandari" userId="1e0d239d3c6bcf66" providerId="Windows Live" clId="Web-{C0AC8FF2-7CA8-4F99-B9FA-9147B0C22E49}" dt="2024-12-25T14:28:15.658" v="312" actId="14100"/>
          <ac:spMkLst>
            <pc:docMk/>
            <pc:sldMk cId="706199493" sldId="258"/>
            <ac:spMk id="3" creationId="{248EC088-7FBF-647B-0FC1-F7A93E0E08EB}"/>
          </ac:spMkLst>
        </pc:spChg>
      </pc:sldChg>
      <pc:sldChg chg="addSp modSp">
        <pc:chgData name="Sanjay Bhandari" userId="1e0d239d3c6bcf66" providerId="Windows Live" clId="Web-{C0AC8FF2-7CA8-4F99-B9FA-9147B0C22E49}" dt="2024-12-25T15:47:28.890" v="647" actId="1076"/>
        <pc:sldMkLst>
          <pc:docMk/>
          <pc:sldMk cId="3830533473" sldId="260"/>
        </pc:sldMkLst>
        <pc:spChg chg="add mod">
          <ac:chgData name="Sanjay Bhandari" userId="1e0d239d3c6bcf66" providerId="Windows Live" clId="Web-{C0AC8FF2-7CA8-4F99-B9FA-9147B0C22E49}" dt="2024-12-25T15:47:28.890" v="647" actId="1076"/>
          <ac:spMkLst>
            <pc:docMk/>
            <pc:sldMk cId="3830533473" sldId="260"/>
            <ac:spMk id="2" creationId="{A67A0B4D-EEC6-78CE-DBFC-CCA819793FAE}"/>
          </ac:spMkLst>
        </pc:spChg>
        <pc:graphicFrameChg chg="add mod modGraphic">
          <ac:chgData name="Sanjay Bhandari" userId="1e0d239d3c6bcf66" providerId="Windows Live" clId="Web-{C0AC8FF2-7CA8-4F99-B9FA-9147B0C22E49}" dt="2024-12-25T15:24:03.213" v="504" actId="14100"/>
          <ac:graphicFrameMkLst>
            <pc:docMk/>
            <pc:sldMk cId="3830533473" sldId="260"/>
            <ac:graphicFrameMk id="3" creationId="{16759CA4-C28F-D570-F12A-563C3B8B561E}"/>
          </ac:graphicFrameMkLst>
        </pc:graphicFrameChg>
      </pc:sldChg>
      <pc:sldChg chg="addSp modSp">
        <pc:chgData name="Sanjay Bhandari" userId="1e0d239d3c6bcf66" providerId="Windows Live" clId="Web-{C0AC8FF2-7CA8-4F99-B9FA-9147B0C22E49}" dt="2024-12-25T14:56:25.076" v="432" actId="1076"/>
        <pc:sldMkLst>
          <pc:docMk/>
          <pc:sldMk cId="922935515" sldId="261"/>
        </pc:sldMkLst>
        <pc:spChg chg="add mod">
          <ac:chgData name="Sanjay Bhandari" userId="1e0d239d3c6bcf66" providerId="Windows Live" clId="Web-{C0AC8FF2-7CA8-4F99-B9FA-9147B0C22E49}" dt="2024-12-25T14:56:25.076" v="432" actId="1076"/>
          <ac:spMkLst>
            <pc:docMk/>
            <pc:sldMk cId="922935515" sldId="261"/>
            <ac:spMk id="2" creationId="{D72F5E1F-B258-AE78-E4DD-3C571121BBF3}"/>
          </ac:spMkLst>
        </pc:spChg>
      </pc:sldChg>
      <pc:sldChg chg="addSp modSp">
        <pc:chgData name="Sanjay Bhandari" userId="1e0d239d3c6bcf66" providerId="Windows Live" clId="Web-{C0AC8FF2-7CA8-4F99-B9FA-9147B0C22E49}" dt="2024-12-25T15:34:37.260" v="615" actId="1076"/>
        <pc:sldMkLst>
          <pc:docMk/>
          <pc:sldMk cId="1637594684" sldId="262"/>
        </pc:sldMkLst>
        <pc:spChg chg="add mod">
          <ac:chgData name="Sanjay Bhandari" userId="1e0d239d3c6bcf66" providerId="Windows Live" clId="Web-{C0AC8FF2-7CA8-4F99-B9FA-9147B0C22E49}" dt="2024-12-25T15:34:09.056" v="609" actId="14100"/>
          <ac:spMkLst>
            <pc:docMk/>
            <pc:sldMk cId="1637594684" sldId="262"/>
            <ac:spMk id="2" creationId="{BB5C463A-301F-82C7-F519-219E79FA1D61}"/>
          </ac:spMkLst>
        </pc:spChg>
        <pc:picChg chg="add mod modCrop">
          <ac:chgData name="Sanjay Bhandari" userId="1e0d239d3c6bcf66" providerId="Windows Live" clId="Web-{C0AC8FF2-7CA8-4F99-B9FA-9147B0C22E49}" dt="2024-12-25T15:34:37.260" v="615" actId="1076"/>
          <ac:picMkLst>
            <pc:docMk/>
            <pc:sldMk cId="1637594684" sldId="262"/>
            <ac:picMk id="3" creationId="{6375BEE1-A004-3222-A6D2-2A979B6D1CCE}"/>
          </ac:picMkLst>
        </pc:picChg>
      </pc:sldChg>
      <pc:sldChg chg="addSp delSp modSp">
        <pc:chgData name="Sanjay Bhandari" userId="1e0d239d3c6bcf66" providerId="Windows Live" clId="Web-{C0AC8FF2-7CA8-4F99-B9FA-9147B0C22E49}" dt="2024-12-25T15:44:27.554" v="646" actId="14100"/>
        <pc:sldMkLst>
          <pc:docMk/>
          <pc:sldMk cId="2016624056" sldId="263"/>
        </pc:sldMkLst>
        <pc:spChg chg="add del mod">
          <ac:chgData name="Sanjay Bhandari" userId="1e0d239d3c6bcf66" providerId="Windows Live" clId="Web-{C0AC8FF2-7CA8-4F99-B9FA-9147B0C22E49}" dt="2024-12-25T15:42:59.363" v="625"/>
          <ac:spMkLst>
            <pc:docMk/>
            <pc:sldMk cId="2016624056" sldId="263"/>
            <ac:spMk id="4" creationId="{92CED844-2585-FE2B-D248-2E475909AC55}"/>
          </ac:spMkLst>
        </pc:spChg>
        <pc:spChg chg="add mod">
          <ac:chgData name="Sanjay Bhandari" userId="1e0d239d3c6bcf66" providerId="Windows Live" clId="Web-{C0AC8FF2-7CA8-4F99-B9FA-9147B0C22E49}" dt="2024-12-25T15:44:27.554" v="646" actId="14100"/>
          <ac:spMkLst>
            <pc:docMk/>
            <pc:sldMk cId="2016624056" sldId="263"/>
            <ac:spMk id="5" creationId="{B5FAC301-0404-1A59-A7A4-FDF5D61271FA}"/>
          </ac:spMkLst>
        </pc:spChg>
      </pc:sldChg>
      <pc:sldChg chg="addSp modSp">
        <pc:chgData name="Sanjay Bhandari" userId="1e0d239d3c6bcf66" providerId="Windows Live" clId="Web-{C0AC8FF2-7CA8-4F99-B9FA-9147B0C22E49}" dt="2024-12-25T15:53:00.685" v="682" actId="1076"/>
        <pc:sldMkLst>
          <pc:docMk/>
          <pc:sldMk cId="891147699" sldId="264"/>
        </pc:sldMkLst>
        <pc:spChg chg="add mod">
          <ac:chgData name="Sanjay Bhandari" userId="1e0d239d3c6bcf66" providerId="Windows Live" clId="Web-{C0AC8FF2-7CA8-4F99-B9FA-9147B0C22E49}" dt="2024-12-25T15:49:40.880" v="668" actId="20577"/>
          <ac:spMkLst>
            <pc:docMk/>
            <pc:sldMk cId="891147699" sldId="264"/>
            <ac:spMk id="2" creationId="{0F3670D9-01C7-040A-FC19-D37F0F031275}"/>
          </ac:spMkLst>
        </pc:spChg>
        <pc:picChg chg="add mod">
          <ac:chgData name="Sanjay Bhandari" userId="1e0d239d3c6bcf66" providerId="Windows Live" clId="Web-{C0AC8FF2-7CA8-4F99-B9FA-9147B0C22E49}" dt="2024-12-25T15:52:50.700" v="678" actId="1076"/>
          <ac:picMkLst>
            <pc:docMk/>
            <pc:sldMk cId="891147699" sldId="264"/>
            <ac:picMk id="5" creationId="{81B70EB9-DD90-DB94-ABAE-C22485BAF4F4}"/>
          </ac:picMkLst>
        </pc:picChg>
        <pc:picChg chg="add mod">
          <ac:chgData name="Sanjay Bhandari" userId="1e0d239d3c6bcf66" providerId="Windows Live" clId="Web-{C0AC8FF2-7CA8-4F99-B9FA-9147B0C22E49}" dt="2024-12-25T15:53:00.685" v="682" actId="1076"/>
          <ac:picMkLst>
            <pc:docMk/>
            <pc:sldMk cId="891147699" sldId="264"/>
            <ac:picMk id="6" creationId="{FAF3221B-DC7A-95B3-4D5F-A7CDFACDE641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E04C52-56B5-4CEC-8732-8A76032F6C9E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7E4458EA-D313-40CC-8BD0-0EF9D5FE4FFC}">
      <dgm:prSet phldr="0"/>
      <dgm:spPr/>
      <dgm:t>
        <a:bodyPr/>
        <a:lstStyle/>
        <a:p>
          <a:pPr algn="l" rtl="0"/>
          <a:r>
            <a:rPr lang="en-US" b="1" dirty="0">
              <a:latin typeface="Aptos Display" panose="02110004020202020204"/>
            </a:rPr>
            <a:t>                  </a:t>
          </a:r>
          <a:r>
            <a:rPr lang="en-US" b="1" dirty="0"/>
            <a:t>Start</a:t>
          </a:r>
          <a:r>
            <a:rPr lang="en-US" dirty="0"/>
            <a:t> </a:t>
          </a:r>
          <a:endParaRPr lang="en-US" dirty="0">
            <a:latin typeface="Aptos Display" panose="02110004020202020204"/>
          </a:endParaRPr>
        </a:p>
      </dgm:t>
    </dgm:pt>
    <dgm:pt modelId="{8489B10C-6C03-4B12-A094-95DA70575E20}" type="parTrans" cxnId="{1FFB29F5-F7CD-45B1-8938-FD9EC49E6021}">
      <dgm:prSet/>
      <dgm:spPr/>
    </dgm:pt>
    <dgm:pt modelId="{57B2AAFD-4563-4D9B-A7E4-4948BDD40B6F}" type="sibTrans" cxnId="{1FFB29F5-F7CD-45B1-8938-FD9EC49E6021}">
      <dgm:prSet/>
      <dgm:spPr/>
      <dgm:t>
        <a:bodyPr/>
        <a:lstStyle/>
        <a:p>
          <a:endParaRPr lang="en-US"/>
        </a:p>
      </dgm:t>
    </dgm:pt>
    <dgm:pt modelId="{E7947824-F6B3-4AF4-BCD1-D9AA42EC2697}">
      <dgm:prSet phldr="0"/>
      <dgm:spPr/>
      <dgm:t>
        <a:bodyPr/>
        <a:lstStyle/>
        <a:p>
          <a:pPr algn="l" rtl="0"/>
          <a:r>
            <a:rPr lang="en-US" b="1" dirty="0">
              <a:latin typeface="Aptos Display" panose="02110004020202020204"/>
            </a:rPr>
            <a:t>        </a:t>
          </a:r>
          <a:r>
            <a:rPr lang="en-US" b="1" dirty="0"/>
            <a:t>Data Collection</a:t>
          </a:r>
          <a:r>
            <a:rPr lang="en-US" dirty="0"/>
            <a:t> </a:t>
          </a:r>
        </a:p>
      </dgm:t>
    </dgm:pt>
    <dgm:pt modelId="{7572D856-7B42-4E58-85CF-DA3522769BE9}" type="parTrans" cxnId="{0088A461-7E21-4040-A7EC-B149F6A0C4BB}">
      <dgm:prSet/>
      <dgm:spPr/>
    </dgm:pt>
    <dgm:pt modelId="{3B0B63BE-69BC-4D55-A308-495E4A486DCD}" type="sibTrans" cxnId="{0088A461-7E21-4040-A7EC-B149F6A0C4BB}">
      <dgm:prSet/>
      <dgm:spPr/>
      <dgm:t>
        <a:bodyPr/>
        <a:lstStyle/>
        <a:p>
          <a:endParaRPr lang="en-US"/>
        </a:p>
      </dgm:t>
    </dgm:pt>
    <dgm:pt modelId="{F79DEE31-3B84-4902-892C-BF3CB866F349}">
      <dgm:prSet phldr="0"/>
      <dgm:spPr/>
      <dgm:t>
        <a:bodyPr/>
        <a:lstStyle/>
        <a:p>
          <a:pPr algn="l"/>
          <a:r>
            <a:rPr lang="en-US" dirty="0"/>
            <a:t>Clean and preprocess the collected data for analysis</a:t>
          </a:r>
          <a:r>
            <a:rPr lang="en-US" dirty="0">
              <a:latin typeface="Aptos Display" panose="02110004020202020204"/>
            </a:rPr>
            <a:t>..</a:t>
          </a:r>
          <a:endParaRPr lang="en-US" dirty="0"/>
        </a:p>
      </dgm:t>
    </dgm:pt>
    <dgm:pt modelId="{4768675B-D008-42A4-BB1A-0D50682D68FD}" type="parTrans" cxnId="{12FE24D5-4486-4A1D-91A7-DF92A4DB0ED3}">
      <dgm:prSet/>
      <dgm:spPr/>
    </dgm:pt>
    <dgm:pt modelId="{23299BDA-BB75-421D-B6DE-C8587CEE6A2F}" type="sibTrans" cxnId="{12FE24D5-4486-4A1D-91A7-DF92A4DB0ED3}">
      <dgm:prSet/>
      <dgm:spPr/>
      <dgm:t>
        <a:bodyPr/>
        <a:lstStyle/>
        <a:p>
          <a:endParaRPr lang="en-US"/>
        </a:p>
      </dgm:t>
    </dgm:pt>
    <dgm:pt modelId="{F121FDA9-0FB3-4645-9971-4C40E636E364}">
      <dgm:prSet phldr="0"/>
      <dgm:spPr/>
      <dgm:t>
        <a:bodyPr/>
        <a:lstStyle/>
        <a:p>
          <a:pPr algn="l"/>
          <a:r>
            <a:rPr lang="en-US" dirty="0"/>
            <a:t>Train the model with historical disaster data.</a:t>
          </a:r>
        </a:p>
      </dgm:t>
    </dgm:pt>
    <dgm:pt modelId="{EA8CF90D-01B5-44EE-A3D8-A0D1D2A007D3}" type="parTrans" cxnId="{7BB05DF3-A33B-4576-81DF-84354A9EDB70}">
      <dgm:prSet/>
      <dgm:spPr/>
    </dgm:pt>
    <dgm:pt modelId="{8D90743D-D59A-4634-A32D-EB7E6B183ABE}" type="sibTrans" cxnId="{7BB05DF3-A33B-4576-81DF-84354A9EDB70}">
      <dgm:prSet/>
      <dgm:spPr/>
      <dgm:t>
        <a:bodyPr/>
        <a:lstStyle/>
        <a:p>
          <a:endParaRPr lang="en-US"/>
        </a:p>
      </dgm:t>
    </dgm:pt>
    <dgm:pt modelId="{155CBCCB-3308-4DC6-AA4A-1E49940E76AA}">
      <dgm:prSet phldr="0"/>
      <dgm:spPr/>
      <dgm:t>
        <a:bodyPr/>
        <a:lstStyle/>
        <a:p>
          <a:pPr algn="l"/>
          <a:r>
            <a:rPr lang="en-US" dirty="0"/>
            <a:t>Evaluate model performance using metrics (accuracy, precision, recall).</a:t>
          </a:r>
        </a:p>
      </dgm:t>
    </dgm:pt>
    <dgm:pt modelId="{50CAB1E0-C7A4-491C-8A63-957AFA91ADCC}" type="parTrans" cxnId="{8A92C053-25C1-404E-8B0F-E1B7AAFFCD9E}">
      <dgm:prSet/>
      <dgm:spPr/>
    </dgm:pt>
    <dgm:pt modelId="{46101FF0-A425-441F-8F5E-BD0DF2CAC59D}" type="sibTrans" cxnId="{8A92C053-25C1-404E-8B0F-E1B7AAFFCD9E}">
      <dgm:prSet/>
      <dgm:spPr/>
      <dgm:t>
        <a:bodyPr/>
        <a:lstStyle/>
        <a:p>
          <a:endParaRPr lang="en-US"/>
        </a:p>
      </dgm:t>
    </dgm:pt>
    <dgm:pt modelId="{BA9351BA-D146-4F3F-AD7F-82F53110FAEC}">
      <dgm:prSet phldr="0"/>
      <dgm:spPr/>
      <dgm:t>
        <a:bodyPr/>
        <a:lstStyle/>
        <a:p>
          <a:pPr algn="l"/>
          <a:r>
            <a:rPr lang="en-US" dirty="0"/>
            <a:t>Integrate the model with real-time sensor data and APIs.</a:t>
          </a:r>
        </a:p>
      </dgm:t>
    </dgm:pt>
    <dgm:pt modelId="{1CE714DF-9D5E-4701-9DBF-DEB1F68F97AB}" type="parTrans" cxnId="{5BABD816-2600-48E5-BA4C-28CA6DE88E8C}">
      <dgm:prSet/>
      <dgm:spPr/>
    </dgm:pt>
    <dgm:pt modelId="{09483C30-15F9-4825-9947-5C6FD7AE80E4}" type="sibTrans" cxnId="{5BABD816-2600-48E5-BA4C-28CA6DE88E8C}">
      <dgm:prSet/>
      <dgm:spPr/>
      <dgm:t>
        <a:bodyPr/>
        <a:lstStyle/>
        <a:p>
          <a:endParaRPr lang="en-US"/>
        </a:p>
      </dgm:t>
    </dgm:pt>
    <dgm:pt modelId="{99871279-22AD-4F5B-916A-75918853622E}">
      <dgm:prSet phldr="0"/>
      <dgm:spPr/>
      <dgm:t>
        <a:bodyPr/>
        <a:lstStyle/>
        <a:p>
          <a:pPr algn="l"/>
          <a:r>
            <a:rPr lang="en-US" dirty="0"/>
            <a:t>Conduct field tests to validate system performance.</a:t>
          </a:r>
        </a:p>
      </dgm:t>
    </dgm:pt>
    <dgm:pt modelId="{8AFE2873-2F3D-4545-BA92-F2F0933AD496}" type="parTrans" cxnId="{BBE11833-1025-4EFE-9F70-834F46059D25}">
      <dgm:prSet/>
      <dgm:spPr/>
    </dgm:pt>
    <dgm:pt modelId="{55DD9055-EF2E-4A9D-8F82-78939D0C84E3}" type="sibTrans" cxnId="{BBE11833-1025-4EFE-9F70-834F46059D25}">
      <dgm:prSet/>
      <dgm:spPr/>
      <dgm:t>
        <a:bodyPr/>
        <a:lstStyle/>
        <a:p>
          <a:endParaRPr lang="en-US"/>
        </a:p>
      </dgm:t>
    </dgm:pt>
    <dgm:pt modelId="{566FCF96-C31E-4799-8903-C2157DD38BE6}">
      <dgm:prSet phldr="0"/>
      <dgm:spPr/>
      <dgm:t>
        <a:bodyPr/>
        <a:lstStyle/>
        <a:p>
          <a:pPr algn="l"/>
          <a:r>
            <a:rPr lang="en-US" dirty="0"/>
            <a:t>Deploy the Smart Disaster Management System for real-world use.</a:t>
          </a:r>
        </a:p>
      </dgm:t>
    </dgm:pt>
    <dgm:pt modelId="{80BA7325-772F-4949-BEB5-A0207C7A667B}" type="parTrans" cxnId="{DDEB59D3-6D13-4C56-95F4-3CAF9A3474B8}">
      <dgm:prSet/>
      <dgm:spPr/>
    </dgm:pt>
    <dgm:pt modelId="{E00FD175-FD11-4FC1-B9E9-DA117B5AFBF7}" type="sibTrans" cxnId="{DDEB59D3-6D13-4C56-95F4-3CAF9A3474B8}">
      <dgm:prSet/>
      <dgm:spPr/>
      <dgm:t>
        <a:bodyPr/>
        <a:lstStyle/>
        <a:p>
          <a:endParaRPr lang="en-US"/>
        </a:p>
      </dgm:t>
    </dgm:pt>
    <dgm:pt modelId="{A5E7ADBA-1261-42FD-99CF-EDF5DFAD5BA5}">
      <dgm:prSet phldr="0"/>
      <dgm:spPr/>
      <dgm:t>
        <a:bodyPr/>
        <a:lstStyle/>
        <a:p>
          <a:pPr algn="l" rtl="0"/>
          <a:r>
            <a:rPr lang="en-US" b="1" dirty="0">
              <a:latin typeface="Aptos Display" panose="02110004020202020204"/>
            </a:rPr>
            <a:t>         </a:t>
          </a:r>
          <a:r>
            <a:rPr lang="en-US" b="1" dirty="0"/>
            <a:t>End</a:t>
          </a:r>
          <a:r>
            <a:rPr lang="en-US" dirty="0"/>
            <a:t> </a:t>
          </a:r>
        </a:p>
      </dgm:t>
    </dgm:pt>
    <dgm:pt modelId="{24C5CF54-E639-4876-AB53-DA385595928B}" type="parTrans" cxnId="{2673470E-DFBA-4C28-86A0-FDF2DDF53911}">
      <dgm:prSet/>
      <dgm:spPr/>
    </dgm:pt>
    <dgm:pt modelId="{EFF926DE-33AF-4F33-A8F0-C3F41B6123D8}" type="sibTrans" cxnId="{2673470E-DFBA-4C28-86A0-FDF2DDF53911}">
      <dgm:prSet/>
      <dgm:spPr/>
      <dgm:t>
        <a:bodyPr/>
        <a:lstStyle/>
        <a:p>
          <a:endParaRPr lang="en-US"/>
        </a:p>
      </dgm:t>
    </dgm:pt>
    <dgm:pt modelId="{48E8FCC5-F8AA-4411-81B2-5B7B050C80EC}" type="pres">
      <dgm:prSet presAssocID="{CAE04C52-56B5-4CEC-8732-8A76032F6C9E}" presName="linearFlow" presStyleCnt="0">
        <dgm:presLayoutVars>
          <dgm:resizeHandles val="exact"/>
        </dgm:presLayoutVars>
      </dgm:prSet>
      <dgm:spPr/>
    </dgm:pt>
    <dgm:pt modelId="{57295201-2C97-4AD7-839A-08E6BC2CC1F6}" type="pres">
      <dgm:prSet presAssocID="{7E4458EA-D313-40CC-8BD0-0EF9D5FE4FFC}" presName="node" presStyleLbl="node1" presStyleIdx="0" presStyleCnt="9">
        <dgm:presLayoutVars>
          <dgm:bulletEnabled val="1"/>
        </dgm:presLayoutVars>
      </dgm:prSet>
      <dgm:spPr/>
    </dgm:pt>
    <dgm:pt modelId="{75A23DF8-EE6E-4A50-8861-F58DBC6A643A}" type="pres">
      <dgm:prSet presAssocID="{57B2AAFD-4563-4D9B-A7E4-4948BDD40B6F}" presName="sibTrans" presStyleLbl="sibTrans2D1" presStyleIdx="0" presStyleCnt="8"/>
      <dgm:spPr/>
    </dgm:pt>
    <dgm:pt modelId="{6CEF41A5-36A1-47CF-922A-80B450CE3926}" type="pres">
      <dgm:prSet presAssocID="{57B2AAFD-4563-4D9B-A7E4-4948BDD40B6F}" presName="connectorText" presStyleLbl="sibTrans2D1" presStyleIdx="0" presStyleCnt="8"/>
      <dgm:spPr/>
    </dgm:pt>
    <dgm:pt modelId="{5C2803B1-1334-4721-8910-98B791115A5E}" type="pres">
      <dgm:prSet presAssocID="{E7947824-F6B3-4AF4-BCD1-D9AA42EC2697}" presName="node" presStyleLbl="node1" presStyleIdx="1" presStyleCnt="9">
        <dgm:presLayoutVars>
          <dgm:bulletEnabled val="1"/>
        </dgm:presLayoutVars>
      </dgm:prSet>
      <dgm:spPr/>
    </dgm:pt>
    <dgm:pt modelId="{26A2CE1A-7EE0-46FC-A513-E2D8029834E1}" type="pres">
      <dgm:prSet presAssocID="{3B0B63BE-69BC-4D55-A308-495E4A486DCD}" presName="sibTrans" presStyleLbl="sibTrans2D1" presStyleIdx="1" presStyleCnt="8"/>
      <dgm:spPr/>
    </dgm:pt>
    <dgm:pt modelId="{46C24A01-C63A-4426-88CC-7C853A3D4137}" type="pres">
      <dgm:prSet presAssocID="{3B0B63BE-69BC-4D55-A308-495E4A486DCD}" presName="connectorText" presStyleLbl="sibTrans2D1" presStyleIdx="1" presStyleCnt="8"/>
      <dgm:spPr/>
    </dgm:pt>
    <dgm:pt modelId="{51B03BD0-7B62-40FB-9159-E5D15371A974}" type="pres">
      <dgm:prSet presAssocID="{F79DEE31-3B84-4902-892C-BF3CB866F349}" presName="node" presStyleLbl="node1" presStyleIdx="2" presStyleCnt="9">
        <dgm:presLayoutVars>
          <dgm:bulletEnabled val="1"/>
        </dgm:presLayoutVars>
      </dgm:prSet>
      <dgm:spPr/>
    </dgm:pt>
    <dgm:pt modelId="{CD591896-EF0F-4FAA-939B-BBF254E8C0C7}" type="pres">
      <dgm:prSet presAssocID="{23299BDA-BB75-421D-B6DE-C8587CEE6A2F}" presName="sibTrans" presStyleLbl="sibTrans2D1" presStyleIdx="2" presStyleCnt="8"/>
      <dgm:spPr/>
    </dgm:pt>
    <dgm:pt modelId="{2B5E21DF-A0B9-412A-A369-A85B669190C0}" type="pres">
      <dgm:prSet presAssocID="{23299BDA-BB75-421D-B6DE-C8587CEE6A2F}" presName="connectorText" presStyleLbl="sibTrans2D1" presStyleIdx="2" presStyleCnt="8"/>
      <dgm:spPr/>
    </dgm:pt>
    <dgm:pt modelId="{39239121-6968-42CC-8A3D-D4E925917791}" type="pres">
      <dgm:prSet presAssocID="{F121FDA9-0FB3-4645-9971-4C40E636E364}" presName="node" presStyleLbl="node1" presStyleIdx="3" presStyleCnt="9">
        <dgm:presLayoutVars>
          <dgm:bulletEnabled val="1"/>
        </dgm:presLayoutVars>
      </dgm:prSet>
      <dgm:spPr/>
    </dgm:pt>
    <dgm:pt modelId="{AA9A7A10-08C0-4270-B9CC-4489C279285D}" type="pres">
      <dgm:prSet presAssocID="{8D90743D-D59A-4634-A32D-EB7E6B183ABE}" presName="sibTrans" presStyleLbl="sibTrans2D1" presStyleIdx="3" presStyleCnt="8"/>
      <dgm:spPr/>
    </dgm:pt>
    <dgm:pt modelId="{4A1F9FE9-040E-45F7-9415-DF014FF5A2A2}" type="pres">
      <dgm:prSet presAssocID="{8D90743D-D59A-4634-A32D-EB7E6B183ABE}" presName="connectorText" presStyleLbl="sibTrans2D1" presStyleIdx="3" presStyleCnt="8"/>
      <dgm:spPr/>
    </dgm:pt>
    <dgm:pt modelId="{23770B07-D2BE-4E46-85EF-5C7978872999}" type="pres">
      <dgm:prSet presAssocID="{155CBCCB-3308-4DC6-AA4A-1E49940E76AA}" presName="node" presStyleLbl="node1" presStyleIdx="4" presStyleCnt="9">
        <dgm:presLayoutVars>
          <dgm:bulletEnabled val="1"/>
        </dgm:presLayoutVars>
      </dgm:prSet>
      <dgm:spPr/>
    </dgm:pt>
    <dgm:pt modelId="{97540028-5F4B-41E6-A8AD-41F345FC8EDF}" type="pres">
      <dgm:prSet presAssocID="{46101FF0-A425-441F-8F5E-BD0DF2CAC59D}" presName="sibTrans" presStyleLbl="sibTrans2D1" presStyleIdx="4" presStyleCnt="8"/>
      <dgm:spPr/>
    </dgm:pt>
    <dgm:pt modelId="{6B497F60-984E-40BB-95BB-59CF65B13D7F}" type="pres">
      <dgm:prSet presAssocID="{46101FF0-A425-441F-8F5E-BD0DF2CAC59D}" presName="connectorText" presStyleLbl="sibTrans2D1" presStyleIdx="4" presStyleCnt="8"/>
      <dgm:spPr/>
    </dgm:pt>
    <dgm:pt modelId="{F0ACE8A2-F9B5-4B2A-9EDC-8650747DC8CC}" type="pres">
      <dgm:prSet presAssocID="{BA9351BA-D146-4F3F-AD7F-82F53110FAEC}" presName="node" presStyleLbl="node1" presStyleIdx="5" presStyleCnt="9">
        <dgm:presLayoutVars>
          <dgm:bulletEnabled val="1"/>
        </dgm:presLayoutVars>
      </dgm:prSet>
      <dgm:spPr/>
    </dgm:pt>
    <dgm:pt modelId="{C1B71EA0-0B71-44D5-8788-6AD25CBB4248}" type="pres">
      <dgm:prSet presAssocID="{09483C30-15F9-4825-9947-5C6FD7AE80E4}" presName="sibTrans" presStyleLbl="sibTrans2D1" presStyleIdx="5" presStyleCnt="8"/>
      <dgm:spPr/>
    </dgm:pt>
    <dgm:pt modelId="{D00B53A2-BD41-474B-A814-1FA6474BE129}" type="pres">
      <dgm:prSet presAssocID="{09483C30-15F9-4825-9947-5C6FD7AE80E4}" presName="connectorText" presStyleLbl="sibTrans2D1" presStyleIdx="5" presStyleCnt="8"/>
      <dgm:spPr/>
    </dgm:pt>
    <dgm:pt modelId="{1961979F-CCCE-497A-84EE-67A13BE265C3}" type="pres">
      <dgm:prSet presAssocID="{99871279-22AD-4F5B-916A-75918853622E}" presName="node" presStyleLbl="node1" presStyleIdx="6" presStyleCnt="9">
        <dgm:presLayoutVars>
          <dgm:bulletEnabled val="1"/>
        </dgm:presLayoutVars>
      </dgm:prSet>
      <dgm:spPr/>
    </dgm:pt>
    <dgm:pt modelId="{D61198F4-9E41-422D-90E3-E63F49A98348}" type="pres">
      <dgm:prSet presAssocID="{55DD9055-EF2E-4A9D-8F82-78939D0C84E3}" presName="sibTrans" presStyleLbl="sibTrans2D1" presStyleIdx="6" presStyleCnt="8"/>
      <dgm:spPr/>
    </dgm:pt>
    <dgm:pt modelId="{FBF1C642-AF71-4CC2-A145-7CB930A4775A}" type="pres">
      <dgm:prSet presAssocID="{55DD9055-EF2E-4A9D-8F82-78939D0C84E3}" presName="connectorText" presStyleLbl="sibTrans2D1" presStyleIdx="6" presStyleCnt="8"/>
      <dgm:spPr/>
    </dgm:pt>
    <dgm:pt modelId="{F1369CC2-F0EF-4F55-90DD-1B1A66AC8281}" type="pres">
      <dgm:prSet presAssocID="{566FCF96-C31E-4799-8903-C2157DD38BE6}" presName="node" presStyleLbl="node1" presStyleIdx="7" presStyleCnt="9">
        <dgm:presLayoutVars>
          <dgm:bulletEnabled val="1"/>
        </dgm:presLayoutVars>
      </dgm:prSet>
      <dgm:spPr/>
    </dgm:pt>
    <dgm:pt modelId="{9FF68611-96B2-44C7-B7A5-64A5D453E143}" type="pres">
      <dgm:prSet presAssocID="{E00FD175-FD11-4FC1-B9E9-DA117B5AFBF7}" presName="sibTrans" presStyleLbl="sibTrans2D1" presStyleIdx="7" presStyleCnt="8"/>
      <dgm:spPr/>
    </dgm:pt>
    <dgm:pt modelId="{576E248F-3262-4394-AEE4-4BB085DF0C1B}" type="pres">
      <dgm:prSet presAssocID="{E00FD175-FD11-4FC1-B9E9-DA117B5AFBF7}" presName="connectorText" presStyleLbl="sibTrans2D1" presStyleIdx="7" presStyleCnt="8"/>
      <dgm:spPr/>
    </dgm:pt>
    <dgm:pt modelId="{45F55C37-301C-472E-ABA0-7FF7231673E8}" type="pres">
      <dgm:prSet presAssocID="{A5E7ADBA-1261-42FD-99CF-EDF5DFAD5BA5}" presName="node" presStyleLbl="node1" presStyleIdx="8" presStyleCnt="9">
        <dgm:presLayoutVars>
          <dgm:bulletEnabled val="1"/>
        </dgm:presLayoutVars>
      </dgm:prSet>
      <dgm:spPr/>
    </dgm:pt>
  </dgm:ptLst>
  <dgm:cxnLst>
    <dgm:cxn modelId="{2673470E-DFBA-4C28-86A0-FDF2DDF53911}" srcId="{CAE04C52-56B5-4CEC-8732-8A76032F6C9E}" destId="{A5E7ADBA-1261-42FD-99CF-EDF5DFAD5BA5}" srcOrd="8" destOrd="0" parTransId="{24C5CF54-E639-4876-AB53-DA385595928B}" sibTransId="{EFF926DE-33AF-4F33-A8F0-C3F41B6123D8}"/>
    <dgm:cxn modelId="{D11B8812-49E6-4E87-892F-5F572594BE26}" type="presOf" srcId="{A5E7ADBA-1261-42FD-99CF-EDF5DFAD5BA5}" destId="{45F55C37-301C-472E-ABA0-7FF7231673E8}" srcOrd="0" destOrd="0" presId="urn:microsoft.com/office/officeart/2005/8/layout/process2"/>
    <dgm:cxn modelId="{422D4714-716C-4C71-81BD-3CD6399EE1AA}" type="presOf" srcId="{E7947824-F6B3-4AF4-BCD1-D9AA42EC2697}" destId="{5C2803B1-1334-4721-8910-98B791115A5E}" srcOrd="0" destOrd="0" presId="urn:microsoft.com/office/officeart/2005/8/layout/process2"/>
    <dgm:cxn modelId="{5BABD816-2600-48E5-BA4C-28CA6DE88E8C}" srcId="{CAE04C52-56B5-4CEC-8732-8A76032F6C9E}" destId="{BA9351BA-D146-4F3F-AD7F-82F53110FAEC}" srcOrd="5" destOrd="0" parTransId="{1CE714DF-9D5E-4701-9DBF-DEB1F68F97AB}" sibTransId="{09483C30-15F9-4825-9947-5C6FD7AE80E4}"/>
    <dgm:cxn modelId="{794C5A27-05F9-4D05-98FE-21B99B6C2E4E}" type="presOf" srcId="{09483C30-15F9-4825-9947-5C6FD7AE80E4}" destId="{D00B53A2-BD41-474B-A814-1FA6474BE129}" srcOrd="1" destOrd="0" presId="urn:microsoft.com/office/officeart/2005/8/layout/process2"/>
    <dgm:cxn modelId="{195EF22C-7870-4431-8A20-A502BE57DBE7}" type="presOf" srcId="{7E4458EA-D313-40CC-8BD0-0EF9D5FE4FFC}" destId="{57295201-2C97-4AD7-839A-08E6BC2CC1F6}" srcOrd="0" destOrd="0" presId="urn:microsoft.com/office/officeart/2005/8/layout/process2"/>
    <dgm:cxn modelId="{BBE11833-1025-4EFE-9F70-834F46059D25}" srcId="{CAE04C52-56B5-4CEC-8732-8A76032F6C9E}" destId="{99871279-22AD-4F5B-916A-75918853622E}" srcOrd="6" destOrd="0" parTransId="{8AFE2873-2F3D-4545-BA92-F2F0933AD496}" sibTransId="{55DD9055-EF2E-4A9D-8F82-78939D0C84E3}"/>
    <dgm:cxn modelId="{34C1CD3F-BDE2-46DC-96CA-647A901E1980}" type="presOf" srcId="{CAE04C52-56B5-4CEC-8732-8A76032F6C9E}" destId="{48E8FCC5-F8AA-4411-81B2-5B7B050C80EC}" srcOrd="0" destOrd="0" presId="urn:microsoft.com/office/officeart/2005/8/layout/process2"/>
    <dgm:cxn modelId="{060CED40-7681-483E-9C16-EC4B88A6576B}" type="presOf" srcId="{23299BDA-BB75-421D-B6DE-C8587CEE6A2F}" destId="{CD591896-EF0F-4FAA-939B-BBF254E8C0C7}" srcOrd="0" destOrd="0" presId="urn:microsoft.com/office/officeart/2005/8/layout/process2"/>
    <dgm:cxn modelId="{0088A461-7E21-4040-A7EC-B149F6A0C4BB}" srcId="{CAE04C52-56B5-4CEC-8732-8A76032F6C9E}" destId="{E7947824-F6B3-4AF4-BCD1-D9AA42EC2697}" srcOrd="1" destOrd="0" parTransId="{7572D856-7B42-4E58-85CF-DA3522769BE9}" sibTransId="{3B0B63BE-69BC-4D55-A308-495E4A486DCD}"/>
    <dgm:cxn modelId="{78D28E47-CAB4-428A-9820-9FD23B44E760}" type="presOf" srcId="{55DD9055-EF2E-4A9D-8F82-78939D0C84E3}" destId="{FBF1C642-AF71-4CC2-A145-7CB930A4775A}" srcOrd="1" destOrd="0" presId="urn:microsoft.com/office/officeart/2005/8/layout/process2"/>
    <dgm:cxn modelId="{D6E5446D-94F8-4DB1-B6D5-24E030A243F3}" type="presOf" srcId="{09483C30-15F9-4825-9947-5C6FD7AE80E4}" destId="{C1B71EA0-0B71-44D5-8788-6AD25CBB4248}" srcOrd="0" destOrd="0" presId="urn:microsoft.com/office/officeart/2005/8/layout/process2"/>
    <dgm:cxn modelId="{8A92C053-25C1-404E-8B0F-E1B7AAFFCD9E}" srcId="{CAE04C52-56B5-4CEC-8732-8A76032F6C9E}" destId="{155CBCCB-3308-4DC6-AA4A-1E49940E76AA}" srcOrd="4" destOrd="0" parTransId="{50CAB1E0-C7A4-491C-8A63-957AFA91ADCC}" sibTransId="{46101FF0-A425-441F-8F5E-BD0DF2CAC59D}"/>
    <dgm:cxn modelId="{18A2E457-8995-4E76-8A3A-939D6E0045A5}" type="presOf" srcId="{155CBCCB-3308-4DC6-AA4A-1E49940E76AA}" destId="{23770B07-D2BE-4E46-85EF-5C7978872999}" srcOrd="0" destOrd="0" presId="urn:microsoft.com/office/officeart/2005/8/layout/process2"/>
    <dgm:cxn modelId="{87BE2687-9ECD-4D82-82C9-6C23093FD452}" type="presOf" srcId="{F79DEE31-3B84-4902-892C-BF3CB866F349}" destId="{51B03BD0-7B62-40FB-9159-E5D15371A974}" srcOrd="0" destOrd="0" presId="urn:microsoft.com/office/officeart/2005/8/layout/process2"/>
    <dgm:cxn modelId="{335A4289-5B5E-4AAE-9B4D-AA45617C5F79}" type="presOf" srcId="{566FCF96-C31E-4799-8903-C2157DD38BE6}" destId="{F1369CC2-F0EF-4F55-90DD-1B1A66AC8281}" srcOrd="0" destOrd="0" presId="urn:microsoft.com/office/officeart/2005/8/layout/process2"/>
    <dgm:cxn modelId="{A3991B96-8BEF-4C85-AC91-147FEE85868C}" type="presOf" srcId="{57B2AAFD-4563-4D9B-A7E4-4948BDD40B6F}" destId="{6CEF41A5-36A1-47CF-922A-80B450CE3926}" srcOrd="1" destOrd="0" presId="urn:microsoft.com/office/officeart/2005/8/layout/process2"/>
    <dgm:cxn modelId="{F023EF9B-B992-48F0-BC6D-24F71CF7C74D}" type="presOf" srcId="{8D90743D-D59A-4634-A32D-EB7E6B183ABE}" destId="{4A1F9FE9-040E-45F7-9415-DF014FF5A2A2}" srcOrd="1" destOrd="0" presId="urn:microsoft.com/office/officeart/2005/8/layout/process2"/>
    <dgm:cxn modelId="{55249CA8-DC14-4F85-ADB9-0136F44548C5}" type="presOf" srcId="{E00FD175-FD11-4FC1-B9E9-DA117B5AFBF7}" destId="{9FF68611-96B2-44C7-B7A5-64A5D453E143}" srcOrd="0" destOrd="0" presId="urn:microsoft.com/office/officeart/2005/8/layout/process2"/>
    <dgm:cxn modelId="{C395B9AA-5098-434F-A1F2-1C696A5402D3}" type="presOf" srcId="{E00FD175-FD11-4FC1-B9E9-DA117B5AFBF7}" destId="{576E248F-3262-4394-AEE4-4BB085DF0C1B}" srcOrd="1" destOrd="0" presId="urn:microsoft.com/office/officeart/2005/8/layout/process2"/>
    <dgm:cxn modelId="{04DE8EBC-2BDE-4967-8B8D-74F5FA29A9F4}" type="presOf" srcId="{99871279-22AD-4F5B-916A-75918853622E}" destId="{1961979F-CCCE-497A-84EE-67A13BE265C3}" srcOrd="0" destOrd="0" presId="urn:microsoft.com/office/officeart/2005/8/layout/process2"/>
    <dgm:cxn modelId="{0E15ECC6-6BD2-487A-BD6B-02A2CDA3EF1D}" type="presOf" srcId="{23299BDA-BB75-421D-B6DE-C8587CEE6A2F}" destId="{2B5E21DF-A0B9-412A-A369-A85B669190C0}" srcOrd="1" destOrd="0" presId="urn:microsoft.com/office/officeart/2005/8/layout/process2"/>
    <dgm:cxn modelId="{2432E8CB-1F1C-4F85-B701-A0AA913AEE7C}" type="presOf" srcId="{46101FF0-A425-441F-8F5E-BD0DF2CAC59D}" destId="{97540028-5F4B-41E6-A8AD-41F345FC8EDF}" srcOrd="0" destOrd="0" presId="urn:microsoft.com/office/officeart/2005/8/layout/process2"/>
    <dgm:cxn modelId="{6804CFCC-A0D5-4886-AED4-A71688C81C70}" type="presOf" srcId="{3B0B63BE-69BC-4D55-A308-495E4A486DCD}" destId="{46C24A01-C63A-4426-88CC-7C853A3D4137}" srcOrd="1" destOrd="0" presId="urn:microsoft.com/office/officeart/2005/8/layout/process2"/>
    <dgm:cxn modelId="{0C3F9DCE-3671-44F1-A6CC-796E5AB78B4A}" type="presOf" srcId="{57B2AAFD-4563-4D9B-A7E4-4948BDD40B6F}" destId="{75A23DF8-EE6E-4A50-8861-F58DBC6A643A}" srcOrd="0" destOrd="0" presId="urn:microsoft.com/office/officeart/2005/8/layout/process2"/>
    <dgm:cxn modelId="{DDEB59D3-6D13-4C56-95F4-3CAF9A3474B8}" srcId="{CAE04C52-56B5-4CEC-8732-8A76032F6C9E}" destId="{566FCF96-C31E-4799-8903-C2157DD38BE6}" srcOrd="7" destOrd="0" parTransId="{80BA7325-772F-4949-BEB5-A0207C7A667B}" sibTransId="{E00FD175-FD11-4FC1-B9E9-DA117B5AFBF7}"/>
    <dgm:cxn modelId="{12FE24D5-4486-4A1D-91A7-DF92A4DB0ED3}" srcId="{CAE04C52-56B5-4CEC-8732-8A76032F6C9E}" destId="{F79DEE31-3B84-4902-892C-BF3CB866F349}" srcOrd="2" destOrd="0" parTransId="{4768675B-D008-42A4-BB1A-0D50682D68FD}" sibTransId="{23299BDA-BB75-421D-B6DE-C8587CEE6A2F}"/>
    <dgm:cxn modelId="{9F7C26DB-9386-4704-8614-98B0CDBD4456}" type="presOf" srcId="{F121FDA9-0FB3-4645-9971-4C40E636E364}" destId="{39239121-6968-42CC-8A3D-D4E925917791}" srcOrd="0" destOrd="0" presId="urn:microsoft.com/office/officeart/2005/8/layout/process2"/>
    <dgm:cxn modelId="{43006CDB-E61B-4C25-BE34-36C89C536F3E}" type="presOf" srcId="{BA9351BA-D146-4F3F-AD7F-82F53110FAEC}" destId="{F0ACE8A2-F9B5-4B2A-9EDC-8650747DC8CC}" srcOrd="0" destOrd="0" presId="urn:microsoft.com/office/officeart/2005/8/layout/process2"/>
    <dgm:cxn modelId="{C9DB93DC-9F15-4F92-964A-400F6976ACBB}" type="presOf" srcId="{55DD9055-EF2E-4A9D-8F82-78939D0C84E3}" destId="{D61198F4-9E41-422D-90E3-E63F49A98348}" srcOrd="0" destOrd="0" presId="urn:microsoft.com/office/officeart/2005/8/layout/process2"/>
    <dgm:cxn modelId="{F5B7C6E9-96A2-45FA-A8DC-920B24C629C3}" type="presOf" srcId="{8D90743D-D59A-4634-A32D-EB7E6B183ABE}" destId="{AA9A7A10-08C0-4270-B9CC-4489C279285D}" srcOrd="0" destOrd="0" presId="urn:microsoft.com/office/officeart/2005/8/layout/process2"/>
    <dgm:cxn modelId="{7BB05DF3-A33B-4576-81DF-84354A9EDB70}" srcId="{CAE04C52-56B5-4CEC-8732-8A76032F6C9E}" destId="{F121FDA9-0FB3-4645-9971-4C40E636E364}" srcOrd="3" destOrd="0" parTransId="{EA8CF90D-01B5-44EE-A3D8-A0D1D2A007D3}" sibTransId="{8D90743D-D59A-4634-A32D-EB7E6B183ABE}"/>
    <dgm:cxn modelId="{729DC3F3-E6F7-43F9-8596-9B11F94A4CDD}" type="presOf" srcId="{46101FF0-A425-441F-8F5E-BD0DF2CAC59D}" destId="{6B497F60-984E-40BB-95BB-59CF65B13D7F}" srcOrd="1" destOrd="0" presId="urn:microsoft.com/office/officeart/2005/8/layout/process2"/>
    <dgm:cxn modelId="{1FFB29F5-F7CD-45B1-8938-FD9EC49E6021}" srcId="{CAE04C52-56B5-4CEC-8732-8A76032F6C9E}" destId="{7E4458EA-D313-40CC-8BD0-0EF9D5FE4FFC}" srcOrd="0" destOrd="0" parTransId="{8489B10C-6C03-4B12-A094-95DA70575E20}" sibTransId="{57B2AAFD-4563-4D9B-A7E4-4948BDD40B6F}"/>
    <dgm:cxn modelId="{17DE6BF7-4D93-42A9-85DE-FFAD770A09BA}" type="presOf" srcId="{3B0B63BE-69BC-4D55-A308-495E4A486DCD}" destId="{26A2CE1A-7EE0-46FC-A513-E2D8029834E1}" srcOrd="0" destOrd="0" presId="urn:microsoft.com/office/officeart/2005/8/layout/process2"/>
    <dgm:cxn modelId="{7CF0A29A-A924-469C-A8DA-0F4F22A40B7A}" type="presParOf" srcId="{48E8FCC5-F8AA-4411-81B2-5B7B050C80EC}" destId="{57295201-2C97-4AD7-839A-08E6BC2CC1F6}" srcOrd="0" destOrd="0" presId="urn:microsoft.com/office/officeart/2005/8/layout/process2"/>
    <dgm:cxn modelId="{3422763C-9A7F-4BC3-8DCA-D3558776B9F2}" type="presParOf" srcId="{48E8FCC5-F8AA-4411-81B2-5B7B050C80EC}" destId="{75A23DF8-EE6E-4A50-8861-F58DBC6A643A}" srcOrd="1" destOrd="0" presId="urn:microsoft.com/office/officeart/2005/8/layout/process2"/>
    <dgm:cxn modelId="{2C7351EF-AA47-4B29-BCDA-0E4A003C0A9B}" type="presParOf" srcId="{75A23DF8-EE6E-4A50-8861-F58DBC6A643A}" destId="{6CEF41A5-36A1-47CF-922A-80B450CE3926}" srcOrd="0" destOrd="0" presId="urn:microsoft.com/office/officeart/2005/8/layout/process2"/>
    <dgm:cxn modelId="{3FFA6B52-C73A-434E-82BA-A0C44DE18297}" type="presParOf" srcId="{48E8FCC5-F8AA-4411-81B2-5B7B050C80EC}" destId="{5C2803B1-1334-4721-8910-98B791115A5E}" srcOrd="2" destOrd="0" presId="urn:microsoft.com/office/officeart/2005/8/layout/process2"/>
    <dgm:cxn modelId="{93A14F12-6722-4F26-94B2-B359E9999BB2}" type="presParOf" srcId="{48E8FCC5-F8AA-4411-81B2-5B7B050C80EC}" destId="{26A2CE1A-7EE0-46FC-A513-E2D8029834E1}" srcOrd="3" destOrd="0" presId="urn:microsoft.com/office/officeart/2005/8/layout/process2"/>
    <dgm:cxn modelId="{9150D2CF-7C58-4382-8F58-4AEE9ABE496A}" type="presParOf" srcId="{26A2CE1A-7EE0-46FC-A513-E2D8029834E1}" destId="{46C24A01-C63A-4426-88CC-7C853A3D4137}" srcOrd="0" destOrd="0" presId="urn:microsoft.com/office/officeart/2005/8/layout/process2"/>
    <dgm:cxn modelId="{420EC11B-90A1-4174-88C3-4C70E2FE2820}" type="presParOf" srcId="{48E8FCC5-F8AA-4411-81B2-5B7B050C80EC}" destId="{51B03BD0-7B62-40FB-9159-E5D15371A974}" srcOrd="4" destOrd="0" presId="urn:microsoft.com/office/officeart/2005/8/layout/process2"/>
    <dgm:cxn modelId="{2EF8319D-B964-48EB-B22E-9CBC69BE53C3}" type="presParOf" srcId="{48E8FCC5-F8AA-4411-81B2-5B7B050C80EC}" destId="{CD591896-EF0F-4FAA-939B-BBF254E8C0C7}" srcOrd="5" destOrd="0" presId="urn:microsoft.com/office/officeart/2005/8/layout/process2"/>
    <dgm:cxn modelId="{491F275F-7E9C-4533-BCF1-46B5BC74A5D9}" type="presParOf" srcId="{CD591896-EF0F-4FAA-939B-BBF254E8C0C7}" destId="{2B5E21DF-A0B9-412A-A369-A85B669190C0}" srcOrd="0" destOrd="0" presId="urn:microsoft.com/office/officeart/2005/8/layout/process2"/>
    <dgm:cxn modelId="{D9B71A5E-DB17-4A66-A767-465535C20ACA}" type="presParOf" srcId="{48E8FCC5-F8AA-4411-81B2-5B7B050C80EC}" destId="{39239121-6968-42CC-8A3D-D4E925917791}" srcOrd="6" destOrd="0" presId="urn:microsoft.com/office/officeart/2005/8/layout/process2"/>
    <dgm:cxn modelId="{EA1E3372-D5E5-410C-ADD4-9F40700643E3}" type="presParOf" srcId="{48E8FCC5-F8AA-4411-81B2-5B7B050C80EC}" destId="{AA9A7A10-08C0-4270-B9CC-4489C279285D}" srcOrd="7" destOrd="0" presId="urn:microsoft.com/office/officeart/2005/8/layout/process2"/>
    <dgm:cxn modelId="{4CB72CFB-9492-4D58-B15B-4074AE167580}" type="presParOf" srcId="{AA9A7A10-08C0-4270-B9CC-4489C279285D}" destId="{4A1F9FE9-040E-45F7-9415-DF014FF5A2A2}" srcOrd="0" destOrd="0" presId="urn:microsoft.com/office/officeart/2005/8/layout/process2"/>
    <dgm:cxn modelId="{4FD93840-7916-4A7F-B7F0-E6CEAF401094}" type="presParOf" srcId="{48E8FCC5-F8AA-4411-81B2-5B7B050C80EC}" destId="{23770B07-D2BE-4E46-85EF-5C7978872999}" srcOrd="8" destOrd="0" presId="urn:microsoft.com/office/officeart/2005/8/layout/process2"/>
    <dgm:cxn modelId="{080754D3-B438-4933-A27B-2C9109B6FF8A}" type="presParOf" srcId="{48E8FCC5-F8AA-4411-81B2-5B7B050C80EC}" destId="{97540028-5F4B-41E6-A8AD-41F345FC8EDF}" srcOrd="9" destOrd="0" presId="urn:microsoft.com/office/officeart/2005/8/layout/process2"/>
    <dgm:cxn modelId="{D3BD906B-057A-43E6-857F-10CE2E26CF5E}" type="presParOf" srcId="{97540028-5F4B-41E6-A8AD-41F345FC8EDF}" destId="{6B497F60-984E-40BB-95BB-59CF65B13D7F}" srcOrd="0" destOrd="0" presId="urn:microsoft.com/office/officeart/2005/8/layout/process2"/>
    <dgm:cxn modelId="{1A17C066-F140-4F01-9BA2-D7BB1DDE6142}" type="presParOf" srcId="{48E8FCC5-F8AA-4411-81B2-5B7B050C80EC}" destId="{F0ACE8A2-F9B5-4B2A-9EDC-8650747DC8CC}" srcOrd="10" destOrd="0" presId="urn:microsoft.com/office/officeart/2005/8/layout/process2"/>
    <dgm:cxn modelId="{B90D701C-96AC-4E71-AB60-E06DA9D3D4D3}" type="presParOf" srcId="{48E8FCC5-F8AA-4411-81B2-5B7B050C80EC}" destId="{C1B71EA0-0B71-44D5-8788-6AD25CBB4248}" srcOrd="11" destOrd="0" presId="urn:microsoft.com/office/officeart/2005/8/layout/process2"/>
    <dgm:cxn modelId="{BAB231F6-FB49-4A6A-A138-6F74556070E0}" type="presParOf" srcId="{C1B71EA0-0B71-44D5-8788-6AD25CBB4248}" destId="{D00B53A2-BD41-474B-A814-1FA6474BE129}" srcOrd="0" destOrd="0" presId="urn:microsoft.com/office/officeart/2005/8/layout/process2"/>
    <dgm:cxn modelId="{08DD6D65-7059-4D7B-9913-FDE291F4A916}" type="presParOf" srcId="{48E8FCC5-F8AA-4411-81B2-5B7B050C80EC}" destId="{1961979F-CCCE-497A-84EE-67A13BE265C3}" srcOrd="12" destOrd="0" presId="urn:microsoft.com/office/officeart/2005/8/layout/process2"/>
    <dgm:cxn modelId="{4DBE2F0F-6D6C-47D4-8916-FF21CBB593F0}" type="presParOf" srcId="{48E8FCC5-F8AA-4411-81B2-5B7B050C80EC}" destId="{D61198F4-9E41-422D-90E3-E63F49A98348}" srcOrd="13" destOrd="0" presId="urn:microsoft.com/office/officeart/2005/8/layout/process2"/>
    <dgm:cxn modelId="{06CCD829-255E-4B19-AF2F-0F2F3C1B1937}" type="presParOf" srcId="{D61198F4-9E41-422D-90E3-E63F49A98348}" destId="{FBF1C642-AF71-4CC2-A145-7CB930A4775A}" srcOrd="0" destOrd="0" presId="urn:microsoft.com/office/officeart/2005/8/layout/process2"/>
    <dgm:cxn modelId="{47CE8CF6-EE33-4FDF-9EB3-85ECCBD2C20F}" type="presParOf" srcId="{48E8FCC5-F8AA-4411-81B2-5B7B050C80EC}" destId="{F1369CC2-F0EF-4F55-90DD-1B1A66AC8281}" srcOrd="14" destOrd="0" presId="urn:microsoft.com/office/officeart/2005/8/layout/process2"/>
    <dgm:cxn modelId="{EA723424-A694-4004-9F95-5DBE84025121}" type="presParOf" srcId="{48E8FCC5-F8AA-4411-81B2-5B7B050C80EC}" destId="{9FF68611-96B2-44C7-B7A5-64A5D453E143}" srcOrd="15" destOrd="0" presId="urn:microsoft.com/office/officeart/2005/8/layout/process2"/>
    <dgm:cxn modelId="{5BBAB126-A075-4215-A8E5-FC436160557D}" type="presParOf" srcId="{9FF68611-96B2-44C7-B7A5-64A5D453E143}" destId="{576E248F-3262-4394-AEE4-4BB085DF0C1B}" srcOrd="0" destOrd="0" presId="urn:microsoft.com/office/officeart/2005/8/layout/process2"/>
    <dgm:cxn modelId="{7E967D3B-1961-4595-8618-FB7DE1DE7C51}" type="presParOf" srcId="{48E8FCC5-F8AA-4411-81B2-5B7B050C80EC}" destId="{45F55C37-301C-472E-ABA0-7FF7231673E8}" srcOrd="1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95201-2C97-4AD7-839A-08E6BC2CC1F6}">
      <dsp:nvSpPr>
        <dsp:cNvPr id="0" name=""/>
        <dsp:cNvSpPr/>
      </dsp:nvSpPr>
      <dsp:spPr>
        <a:xfrm>
          <a:off x="1864341" y="633"/>
          <a:ext cx="1185239" cy="399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Aptos Display" panose="02110004020202020204"/>
            </a:rPr>
            <a:t>                  </a:t>
          </a:r>
          <a:r>
            <a:rPr lang="en-US" sz="700" b="1" kern="1200" dirty="0"/>
            <a:t>Start</a:t>
          </a:r>
          <a:r>
            <a:rPr lang="en-US" sz="700" kern="1200" dirty="0"/>
            <a:t> </a:t>
          </a:r>
          <a:endParaRPr lang="en-US" sz="700" kern="1200" dirty="0">
            <a:latin typeface="Aptos Display" panose="02110004020202020204"/>
          </a:endParaRPr>
        </a:p>
      </dsp:txBody>
      <dsp:txXfrm>
        <a:off x="1876034" y="12326"/>
        <a:ext cx="1161853" cy="375852"/>
      </dsp:txXfrm>
    </dsp:sp>
    <dsp:sp modelId="{75A23DF8-EE6E-4A50-8861-F58DBC6A643A}">
      <dsp:nvSpPr>
        <dsp:cNvPr id="0" name=""/>
        <dsp:cNvSpPr/>
      </dsp:nvSpPr>
      <dsp:spPr>
        <a:xfrm rot="5400000">
          <a:off x="2382104" y="409853"/>
          <a:ext cx="149714" cy="1796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403064" y="424824"/>
        <a:ext cx="107795" cy="104800"/>
      </dsp:txXfrm>
    </dsp:sp>
    <dsp:sp modelId="{5C2803B1-1334-4721-8910-98B791115A5E}">
      <dsp:nvSpPr>
        <dsp:cNvPr id="0" name=""/>
        <dsp:cNvSpPr/>
      </dsp:nvSpPr>
      <dsp:spPr>
        <a:xfrm>
          <a:off x="1864341" y="599491"/>
          <a:ext cx="1185239" cy="399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Aptos Display" panose="02110004020202020204"/>
            </a:rPr>
            <a:t>        </a:t>
          </a:r>
          <a:r>
            <a:rPr lang="en-US" sz="700" b="1" kern="1200" dirty="0"/>
            <a:t>Data Collection</a:t>
          </a:r>
          <a:r>
            <a:rPr lang="en-US" sz="700" kern="1200" dirty="0"/>
            <a:t> </a:t>
          </a:r>
        </a:p>
      </dsp:txBody>
      <dsp:txXfrm>
        <a:off x="1876034" y="611184"/>
        <a:ext cx="1161853" cy="375852"/>
      </dsp:txXfrm>
    </dsp:sp>
    <dsp:sp modelId="{26A2CE1A-7EE0-46FC-A513-E2D8029834E1}">
      <dsp:nvSpPr>
        <dsp:cNvPr id="0" name=""/>
        <dsp:cNvSpPr/>
      </dsp:nvSpPr>
      <dsp:spPr>
        <a:xfrm rot="5400000">
          <a:off x="2382104" y="1008710"/>
          <a:ext cx="149714" cy="1796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403064" y="1023681"/>
        <a:ext cx="107795" cy="104800"/>
      </dsp:txXfrm>
    </dsp:sp>
    <dsp:sp modelId="{51B03BD0-7B62-40FB-9159-E5D15371A974}">
      <dsp:nvSpPr>
        <dsp:cNvPr id="0" name=""/>
        <dsp:cNvSpPr/>
      </dsp:nvSpPr>
      <dsp:spPr>
        <a:xfrm>
          <a:off x="1864341" y="1198349"/>
          <a:ext cx="1185239" cy="399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Clean and preprocess the collected data for analysis</a:t>
          </a:r>
          <a:r>
            <a:rPr lang="en-US" sz="700" kern="1200" dirty="0">
              <a:latin typeface="Aptos Display" panose="02110004020202020204"/>
            </a:rPr>
            <a:t>..</a:t>
          </a:r>
          <a:endParaRPr lang="en-US" sz="700" kern="1200" dirty="0"/>
        </a:p>
      </dsp:txBody>
      <dsp:txXfrm>
        <a:off x="1876034" y="1210042"/>
        <a:ext cx="1161853" cy="375852"/>
      </dsp:txXfrm>
    </dsp:sp>
    <dsp:sp modelId="{CD591896-EF0F-4FAA-939B-BBF254E8C0C7}">
      <dsp:nvSpPr>
        <dsp:cNvPr id="0" name=""/>
        <dsp:cNvSpPr/>
      </dsp:nvSpPr>
      <dsp:spPr>
        <a:xfrm rot="5400000">
          <a:off x="2382104" y="1607568"/>
          <a:ext cx="149714" cy="1796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403064" y="1622539"/>
        <a:ext cx="107795" cy="104800"/>
      </dsp:txXfrm>
    </dsp:sp>
    <dsp:sp modelId="{39239121-6968-42CC-8A3D-D4E925917791}">
      <dsp:nvSpPr>
        <dsp:cNvPr id="0" name=""/>
        <dsp:cNvSpPr/>
      </dsp:nvSpPr>
      <dsp:spPr>
        <a:xfrm>
          <a:off x="1864341" y="1797206"/>
          <a:ext cx="1185239" cy="399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Train the model with historical disaster data.</a:t>
          </a:r>
        </a:p>
      </dsp:txBody>
      <dsp:txXfrm>
        <a:off x="1876034" y="1808899"/>
        <a:ext cx="1161853" cy="375852"/>
      </dsp:txXfrm>
    </dsp:sp>
    <dsp:sp modelId="{AA9A7A10-08C0-4270-B9CC-4489C279285D}">
      <dsp:nvSpPr>
        <dsp:cNvPr id="0" name=""/>
        <dsp:cNvSpPr/>
      </dsp:nvSpPr>
      <dsp:spPr>
        <a:xfrm rot="5400000">
          <a:off x="2382104" y="2206426"/>
          <a:ext cx="149714" cy="1796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403064" y="2221397"/>
        <a:ext cx="107795" cy="104800"/>
      </dsp:txXfrm>
    </dsp:sp>
    <dsp:sp modelId="{23770B07-D2BE-4E46-85EF-5C7978872999}">
      <dsp:nvSpPr>
        <dsp:cNvPr id="0" name=""/>
        <dsp:cNvSpPr/>
      </dsp:nvSpPr>
      <dsp:spPr>
        <a:xfrm>
          <a:off x="1864341" y="2396064"/>
          <a:ext cx="1185239" cy="399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Evaluate model performance using metrics (accuracy, precision, recall).</a:t>
          </a:r>
        </a:p>
      </dsp:txBody>
      <dsp:txXfrm>
        <a:off x="1876034" y="2407757"/>
        <a:ext cx="1161853" cy="375852"/>
      </dsp:txXfrm>
    </dsp:sp>
    <dsp:sp modelId="{97540028-5F4B-41E6-A8AD-41F345FC8EDF}">
      <dsp:nvSpPr>
        <dsp:cNvPr id="0" name=""/>
        <dsp:cNvSpPr/>
      </dsp:nvSpPr>
      <dsp:spPr>
        <a:xfrm rot="5400000">
          <a:off x="2382104" y="2805284"/>
          <a:ext cx="149714" cy="1796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403064" y="2820255"/>
        <a:ext cx="107795" cy="104800"/>
      </dsp:txXfrm>
    </dsp:sp>
    <dsp:sp modelId="{F0ACE8A2-F9B5-4B2A-9EDC-8650747DC8CC}">
      <dsp:nvSpPr>
        <dsp:cNvPr id="0" name=""/>
        <dsp:cNvSpPr/>
      </dsp:nvSpPr>
      <dsp:spPr>
        <a:xfrm>
          <a:off x="1864341" y="2994922"/>
          <a:ext cx="1185239" cy="399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Integrate the model with real-time sensor data and APIs.</a:t>
          </a:r>
        </a:p>
      </dsp:txBody>
      <dsp:txXfrm>
        <a:off x="1876034" y="3006615"/>
        <a:ext cx="1161853" cy="375852"/>
      </dsp:txXfrm>
    </dsp:sp>
    <dsp:sp modelId="{C1B71EA0-0B71-44D5-8788-6AD25CBB4248}">
      <dsp:nvSpPr>
        <dsp:cNvPr id="0" name=""/>
        <dsp:cNvSpPr/>
      </dsp:nvSpPr>
      <dsp:spPr>
        <a:xfrm rot="5400000">
          <a:off x="2382104" y="3404141"/>
          <a:ext cx="149714" cy="1796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403064" y="3419112"/>
        <a:ext cx="107795" cy="104800"/>
      </dsp:txXfrm>
    </dsp:sp>
    <dsp:sp modelId="{1961979F-CCCE-497A-84EE-67A13BE265C3}">
      <dsp:nvSpPr>
        <dsp:cNvPr id="0" name=""/>
        <dsp:cNvSpPr/>
      </dsp:nvSpPr>
      <dsp:spPr>
        <a:xfrm>
          <a:off x="1864341" y="3593780"/>
          <a:ext cx="1185239" cy="399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Conduct field tests to validate system performance.</a:t>
          </a:r>
        </a:p>
      </dsp:txBody>
      <dsp:txXfrm>
        <a:off x="1876034" y="3605473"/>
        <a:ext cx="1161853" cy="375852"/>
      </dsp:txXfrm>
    </dsp:sp>
    <dsp:sp modelId="{D61198F4-9E41-422D-90E3-E63F49A98348}">
      <dsp:nvSpPr>
        <dsp:cNvPr id="0" name=""/>
        <dsp:cNvSpPr/>
      </dsp:nvSpPr>
      <dsp:spPr>
        <a:xfrm rot="5400000">
          <a:off x="2382104" y="4002999"/>
          <a:ext cx="149714" cy="1796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403064" y="4017970"/>
        <a:ext cx="107795" cy="104800"/>
      </dsp:txXfrm>
    </dsp:sp>
    <dsp:sp modelId="{F1369CC2-F0EF-4F55-90DD-1B1A66AC8281}">
      <dsp:nvSpPr>
        <dsp:cNvPr id="0" name=""/>
        <dsp:cNvSpPr/>
      </dsp:nvSpPr>
      <dsp:spPr>
        <a:xfrm>
          <a:off x="1864341" y="4192638"/>
          <a:ext cx="1185239" cy="399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Deploy the Smart Disaster Management System for real-world use.</a:t>
          </a:r>
        </a:p>
      </dsp:txBody>
      <dsp:txXfrm>
        <a:off x="1876034" y="4204331"/>
        <a:ext cx="1161853" cy="375852"/>
      </dsp:txXfrm>
    </dsp:sp>
    <dsp:sp modelId="{9FF68611-96B2-44C7-B7A5-64A5D453E143}">
      <dsp:nvSpPr>
        <dsp:cNvPr id="0" name=""/>
        <dsp:cNvSpPr/>
      </dsp:nvSpPr>
      <dsp:spPr>
        <a:xfrm rot="5400000">
          <a:off x="2382104" y="4601857"/>
          <a:ext cx="149714" cy="1796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403064" y="4616828"/>
        <a:ext cx="107795" cy="104800"/>
      </dsp:txXfrm>
    </dsp:sp>
    <dsp:sp modelId="{45F55C37-301C-472E-ABA0-7FF7231673E8}">
      <dsp:nvSpPr>
        <dsp:cNvPr id="0" name=""/>
        <dsp:cNvSpPr/>
      </dsp:nvSpPr>
      <dsp:spPr>
        <a:xfrm>
          <a:off x="1864341" y="4791495"/>
          <a:ext cx="1185239" cy="399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Aptos Display" panose="02110004020202020204"/>
            </a:rPr>
            <a:t>         </a:t>
          </a:r>
          <a:r>
            <a:rPr lang="en-US" sz="700" b="1" kern="1200" dirty="0"/>
            <a:t>End</a:t>
          </a:r>
          <a:r>
            <a:rPr lang="en-US" sz="700" kern="1200" dirty="0"/>
            <a:t> </a:t>
          </a:r>
        </a:p>
      </dsp:txBody>
      <dsp:txXfrm>
        <a:off x="1876034" y="4803188"/>
        <a:ext cx="1161853" cy="375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B6983-31D6-6004-EED8-7D7A45D2F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155DD0-6D74-FAE6-F0E1-EF1A99ECF2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EAC57-BACB-7B16-93E5-8EF6AE70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2360-1F5C-468C-B586-B2647D2329B3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58236-DFF7-A5DE-D083-71C5B9A06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FA3DD-2021-22C7-B2AC-73D0EE99C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19DE-76A2-4BFA-8484-27688BCE2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71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9F22E-B55F-4D78-72E9-A1359295D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23FC49-0F58-CCDD-6109-F77CE2C5C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3CD96-67D1-5F2F-F664-9D943534D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2360-1F5C-468C-B586-B2647D2329B3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B5536-E669-B6C7-FE4F-E82B78A26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B8E22-5041-337C-E873-0E7089932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19DE-76A2-4BFA-8484-27688BCE2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03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5CBEA2-773D-4DFB-46D4-152CA4C9EF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8D5791-4B08-40A3-DFB4-D3F2E490CB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1CDFE-D7ED-17D8-E4ED-43CAD5102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2360-1F5C-468C-B586-B2647D2329B3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EFC06-21AF-C331-F387-DAD620C38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567AF-A493-20F9-9C3C-CE38DAB23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19DE-76A2-4BFA-8484-27688BCE2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38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80CFA-BFE2-6117-DD7C-C3ADEAE47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03D8C-2B9A-D6D8-95D0-C778D36B5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D070C-8AA9-89A4-73D8-9E2775770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2360-1F5C-468C-B586-B2647D2329B3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A8CC7-C35A-D5CA-E222-8967ABDA2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5FF6D-4D73-1329-63FD-36A02F5C9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19DE-76A2-4BFA-8484-27688BCE2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2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4AC65-7A29-C9E1-DAB4-8C8C45B09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BF5A8-C74A-0F4E-97C6-29103FC54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86468-C001-CC0E-95C9-0EF36FEC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2360-1F5C-468C-B586-B2647D2329B3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5BEEA-1277-6D46-80F1-CC74C661C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3AEB8-40B3-5646-C72B-FF7B45B7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19DE-76A2-4BFA-8484-27688BCE2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40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8F374-5070-6789-71EA-7693B1B1C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31131-18AE-D8AE-9996-B5AABF9384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3FF384-D399-AF99-5915-E261EABF9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158E1-95A4-EC4D-CB6A-2D83EF5FA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2360-1F5C-468C-B586-B2647D2329B3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9100A-F140-D09B-5E1E-245D8290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72834-8DF6-7DCE-8B48-B5100251D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19DE-76A2-4BFA-8484-27688BCE2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9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02912-6761-64B7-02D8-E49007239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E61430-1815-14F9-B830-6B8233E7B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BDC4B-363F-DDC9-2D44-6C81AC8DE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162BFF-88CB-A0AC-1E74-945DD4638E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D4C3E0-1EC7-A085-1E9C-55DF4FF247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5D8D3E-D780-13CD-56D0-823E0FCAB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2360-1F5C-468C-B586-B2647D2329B3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647242-9693-3E0E-87E5-F4E3E8005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88D880-6FAA-8DE6-9454-5D787ED9D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19DE-76A2-4BFA-8484-27688BCE2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16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7C358-50A7-8E38-8918-AD2F36F89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A6729D-B0B1-A45B-E524-98DC56C9B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2360-1F5C-468C-B586-B2647D2329B3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19A849-C7B4-7BAF-91BE-7A1E161DF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6800C2-FA4B-69AD-9DEC-4B9E02E56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19DE-76A2-4BFA-8484-27688BCE2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09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09798B-76A0-9416-AB99-742C3D5CA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2360-1F5C-468C-B586-B2647D2329B3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BE96D9-6EDE-A48C-FD39-385330287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B597E3-6C8A-1D82-61BF-CB84C88EC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19DE-76A2-4BFA-8484-27688BCE2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E169D-7368-3E18-36FA-7084B0BFB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1E240-C5D0-95E0-66E7-BDC452C5A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A0BC42-59B5-0626-01F1-E57C4CE1A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C7A546-7A3B-C6B2-CF01-1608CD8D5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2360-1F5C-468C-B586-B2647D2329B3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AB02F9-4EB9-11F2-9435-F2EEE8CC8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0F176-6331-5D4B-1EAC-FBC66C8C9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19DE-76A2-4BFA-8484-27688BCE2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230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92BDB-2234-75E2-89AB-27A3F270C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6B42A2-1790-9DC8-F570-C8D0C4D4F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A23328-D25D-6A33-8824-66E3D31FF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AE5DCB-2406-EBC0-622D-BB3E1F6D3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2360-1F5C-468C-B586-B2647D2329B3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4E6D23-89E1-BC5E-38E4-911DD6BA8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106217-8382-4E60-6E3E-BA593ECC1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19DE-76A2-4BFA-8484-27688BCE2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958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3E8F69-010D-9ECD-24B9-B806185F7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C2905-E787-F8FE-469D-649EAA851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6BFFA-EEA9-720A-7F58-87EDE8D1BA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E32360-1F5C-468C-B586-B2647D2329B3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A16A5-5C2D-9728-1A31-A39FAF3622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D3C4A-F39A-73F9-FF46-DBFBB6A2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A419DE-76A2-4BFA-8484-27688BCE2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16/j.jenvman.2020.110120" TargetMode="External"/><Relationship Id="rId3" Type="http://schemas.openxmlformats.org/officeDocument/2006/relationships/hyperlink" Target="https://doi.org/10.1016/j.ijdrr.2018.11.015" TargetMode="External"/><Relationship Id="rId7" Type="http://schemas.openxmlformats.org/officeDocument/2006/relationships/hyperlink" Target="https://docs.espressif.com/projects/esp-idf/en/latest/esp32/api-reference/index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scikit-learn.org/stable/" TargetMode="External"/><Relationship Id="rId5" Type="http://schemas.openxmlformats.org/officeDocument/2006/relationships/hyperlink" Target="https://earthquake.usgs.gov/" TargetMode="External"/><Relationship Id="rId4" Type="http://schemas.openxmlformats.org/officeDocument/2006/relationships/hyperlink" Target="https://openweathermap.org/api" TargetMode="External"/><Relationship Id="rId9" Type="http://schemas.openxmlformats.org/officeDocument/2006/relationships/hyperlink" Target="https://doi.org/10.3390/s1811372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8;p13">
            <a:extLst>
              <a:ext uri="{FF2B5EF4-FFF2-40B4-BE49-F238E27FC236}">
                <a16:creationId xmlns:a16="http://schemas.microsoft.com/office/drawing/2014/main" id="{F4338E02-5921-B16E-4098-F1C577C57B9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rcRect l="28558" t="10474" r="25169" b="10784"/>
          <a:stretch/>
        </p:blipFill>
        <p:spPr>
          <a:xfrm>
            <a:off x="534900" y="385150"/>
            <a:ext cx="1087423" cy="189593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EC277D2-8363-B594-9599-0E044D94C334}"/>
              </a:ext>
            </a:extLst>
          </p:cNvPr>
          <p:cNvSpPr/>
          <p:nvPr/>
        </p:nvSpPr>
        <p:spPr>
          <a:xfrm>
            <a:off x="10053483" y="598792"/>
            <a:ext cx="1981201" cy="1323439"/>
          </a:xfrm>
          <a:prstGeom prst="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School/Collage Logo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238E8C-3543-7A63-E867-86A6642A6C66}"/>
              </a:ext>
            </a:extLst>
          </p:cNvPr>
          <p:cNvSpPr txBox="1"/>
          <p:nvPr/>
        </p:nvSpPr>
        <p:spPr>
          <a:xfrm>
            <a:off x="2489630" y="598793"/>
            <a:ext cx="7411453" cy="132343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Century Gothic" panose="020B0502020202020204" pitchFamily="34" charset="0"/>
                <a:ea typeface="Times New Roman"/>
                <a:cs typeface="Times New Roman"/>
                <a:sym typeface="Times New Roman"/>
              </a:rPr>
              <a:t>9</a:t>
            </a:r>
            <a:r>
              <a:rPr lang="en-US" sz="4000" b="1" baseline="30000" dirty="0">
                <a:latin typeface="Century Gothic" panose="020B0502020202020204" pitchFamily="34" charset="0"/>
                <a:ea typeface="Times New Roman"/>
                <a:cs typeface="Times New Roman"/>
                <a:sym typeface="Times New Roman"/>
              </a:rPr>
              <a:t>th</a:t>
            </a:r>
            <a:r>
              <a:rPr lang="en-US" sz="4000" b="1" dirty="0">
                <a:latin typeface="Century Gothic" panose="020B0502020202020204" pitchFamily="34" charset="0"/>
                <a:ea typeface="Times New Roman"/>
                <a:cs typeface="Times New Roman"/>
                <a:sym typeface="Times New Roman"/>
              </a:rPr>
              <a:t> Young Scientists Summit (YSS- 2025)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8C3E3D-2FFB-1082-6156-BA125157BC6B}"/>
              </a:ext>
            </a:extLst>
          </p:cNvPr>
          <p:cNvSpPr txBox="1"/>
          <p:nvPr/>
        </p:nvSpPr>
        <p:spPr>
          <a:xfrm>
            <a:off x="1723723" y="3075848"/>
            <a:ext cx="9316452" cy="707886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4000" b="1" dirty="0">
                <a:latin typeface="Century Gothic"/>
                <a:ea typeface="Times New Roman"/>
                <a:cs typeface="Times New Roman"/>
                <a:sym typeface="Times New Roman"/>
              </a:rPr>
              <a:t>Smart Disaster Management System </a:t>
            </a:r>
            <a:endParaRPr lang="en-US" sz="4000" b="1" dirty="0">
              <a:latin typeface="Century Gothic"/>
              <a:ea typeface="Times New Roman"/>
              <a:cs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A63EEA-D8A0-007C-C230-2E887F246DC0}"/>
              </a:ext>
            </a:extLst>
          </p:cNvPr>
          <p:cNvSpPr txBox="1"/>
          <p:nvPr/>
        </p:nvSpPr>
        <p:spPr>
          <a:xfrm>
            <a:off x="2642030" y="4566120"/>
            <a:ext cx="943649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dirty="0">
                <a:latin typeface="Century Gothic"/>
                <a:ea typeface="Times New Roman"/>
                <a:cs typeface="Times New Roman"/>
                <a:sym typeface="Times New Roman"/>
              </a:rPr>
              <a:t>Sanjay Bhandari, Manish Pandit </a:t>
            </a:r>
            <a:r>
              <a:rPr lang="en-US" sz="2800">
                <a:latin typeface="Century Gothic"/>
                <a:ea typeface="Times New Roman"/>
                <a:cs typeface="Times New Roman"/>
                <a:sym typeface="Times New Roman"/>
              </a:rPr>
              <a:t> 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entury Gothic" panose="020B0502020202020204" pitchFamily="34" charset="0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en-US" sz="2800" dirty="0">
                <a:latin typeface="Century Gothic"/>
                <a:ea typeface="Times New Roman"/>
                <a:cs typeface="Times New Roman"/>
              </a:rPr>
              <a:t>GoldenGate International College</a:t>
            </a:r>
          </a:p>
        </p:txBody>
      </p:sp>
      <p:pic>
        <p:nvPicPr>
          <p:cNvPr id="2" name="Picture 1" descr="GoldenGate International SS Grade 11 Admission Notice, Top Plus 2 Colleges  in Battisputali, Kathmandu | EducateNepal.com">
            <a:extLst>
              <a:ext uri="{FF2B5EF4-FFF2-40B4-BE49-F238E27FC236}">
                <a16:creationId xmlns:a16="http://schemas.microsoft.com/office/drawing/2014/main" id="{17A6A2B1-C263-D630-7279-3F143A0AC1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5590" y="598975"/>
            <a:ext cx="2123587" cy="141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309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8;p13">
            <a:extLst>
              <a:ext uri="{FF2B5EF4-FFF2-40B4-BE49-F238E27FC236}">
                <a16:creationId xmlns:a16="http://schemas.microsoft.com/office/drawing/2014/main" id="{40D30C0A-70D6-F1A7-05B7-C61F680F5EFE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alphaModFix/>
          </a:blip>
          <a:srcRect l="28558" t="10474" r="25169" b="10784"/>
          <a:stretch/>
        </p:blipFill>
        <p:spPr>
          <a:xfrm>
            <a:off x="10946290" y="92035"/>
            <a:ext cx="872084" cy="109774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D809D6F-67BF-8401-526E-9F9D31EE68A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7738" y="298820"/>
            <a:ext cx="9645445" cy="861774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latin typeface="Century Gothic" panose="020B0502020202020204" pitchFamily="34" charset="0"/>
              </a:rPr>
              <a:t>Presentation Outline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1E8C8A-14F0-DDAA-9D42-BD4100FC1047}"/>
              </a:ext>
            </a:extLst>
          </p:cNvPr>
          <p:cNvSpPr txBox="1"/>
          <p:nvPr/>
        </p:nvSpPr>
        <p:spPr>
          <a:xfrm>
            <a:off x="1227016" y="2086709"/>
            <a:ext cx="6054969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"/>
              <a:buAutoNum type="arabicPeriod"/>
            </a:pPr>
            <a:r>
              <a:rPr lang="en-US" sz="2400" dirty="0"/>
              <a:t>Title Slide</a:t>
            </a:r>
          </a:p>
          <a:p>
            <a:pPr>
              <a:buFont typeface=""/>
              <a:buAutoNum type="arabicPeriod"/>
            </a:pPr>
            <a:r>
              <a:rPr lang="en-US" sz="2400" dirty="0"/>
              <a:t>Motivation &amp; Objectives</a:t>
            </a:r>
          </a:p>
          <a:p>
            <a:pPr>
              <a:buFont typeface=""/>
              <a:buAutoNum type="arabicPeriod"/>
            </a:pPr>
            <a:r>
              <a:rPr lang="en-US" sz="2400" dirty="0"/>
              <a:t>Research Design/Methodology</a:t>
            </a:r>
          </a:p>
          <a:p>
            <a:pPr>
              <a:buFont typeface=""/>
              <a:buAutoNum type="arabicPeriod"/>
            </a:pPr>
            <a:r>
              <a:rPr lang="en-US" sz="2400" dirty="0"/>
              <a:t>Results and Discussion</a:t>
            </a:r>
          </a:p>
          <a:p>
            <a:pPr>
              <a:buFont typeface=""/>
              <a:buAutoNum type="arabicPeriod"/>
            </a:pPr>
            <a:r>
              <a:rPr lang="en-US" sz="2400" dirty="0"/>
              <a:t>Conclusion</a:t>
            </a:r>
          </a:p>
          <a:p>
            <a:pPr>
              <a:buFont typeface=""/>
              <a:buAutoNum type="arabicPeriod"/>
            </a:pPr>
            <a:r>
              <a:rPr lang="en-US" sz="2400" dirty="0"/>
              <a:t>Acknowledgements</a:t>
            </a:r>
          </a:p>
          <a:p>
            <a:pPr>
              <a:buFont typeface=""/>
              <a:buAutoNum type="arabicPeriod"/>
            </a:pPr>
            <a:r>
              <a:rPr lang="en-US" sz="2400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186212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8;p13">
            <a:extLst>
              <a:ext uri="{FF2B5EF4-FFF2-40B4-BE49-F238E27FC236}">
                <a16:creationId xmlns:a16="http://schemas.microsoft.com/office/drawing/2014/main" id="{054B8A16-ABFF-ACA2-3891-CCB8EC2FB40C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alphaModFix/>
          </a:blip>
          <a:srcRect l="28558" t="10474" r="25169" b="10784"/>
          <a:stretch/>
        </p:blipFill>
        <p:spPr>
          <a:xfrm>
            <a:off x="10946290" y="92035"/>
            <a:ext cx="872084" cy="109774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6DEC85-98BD-2F23-4281-7FD8CCD472E0}"/>
              </a:ext>
            </a:extLst>
          </p:cNvPr>
          <p:cNvSpPr txBox="1">
            <a:spLocks/>
          </p:cNvSpPr>
          <p:nvPr/>
        </p:nvSpPr>
        <p:spPr>
          <a:xfrm>
            <a:off x="807738" y="298820"/>
            <a:ext cx="9645445" cy="861774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latin typeface="Century Gothic" panose="020B0502020202020204" pitchFamily="34" charset="0"/>
              </a:rPr>
              <a:t>Motivation &amp; 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8EC088-7FBF-647B-0FC1-F7A93E0E08EB}"/>
              </a:ext>
            </a:extLst>
          </p:cNvPr>
          <p:cNvSpPr txBox="1"/>
          <p:nvPr/>
        </p:nvSpPr>
        <p:spPr>
          <a:xfrm>
            <a:off x="1412631" y="1490785"/>
            <a:ext cx="9044353" cy="43088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/>
              <a:t>Motivation</a:t>
            </a:r>
          </a:p>
          <a:p>
            <a:r>
              <a:rPr lang="en-US" b="1" dirty="0"/>
              <a:t> Need for Efficient Disaster Management:</a:t>
            </a:r>
            <a:r>
              <a:rPr lang="en-US" dirty="0"/>
              <a:t> 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/>
              <a:t>Natural disasters threaten lives and property.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/>
              <a:t>Current systems face delays and poor coordination.</a:t>
            </a:r>
          </a:p>
          <a:p>
            <a:r>
              <a:rPr lang="en-US" b="1" dirty="0"/>
              <a:t> Technological Advancements:</a:t>
            </a:r>
            <a:r>
              <a:rPr lang="en-US" dirty="0"/>
              <a:t> 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/>
              <a:t>IoT enables real-time monitoring and automated responses.</a:t>
            </a:r>
          </a:p>
          <a:p>
            <a:r>
              <a:rPr lang="en-US" sz="2000" b="1" dirty="0"/>
              <a:t>Objectives</a:t>
            </a:r>
          </a:p>
          <a:p>
            <a:r>
              <a:rPr lang="en-US" b="1" dirty="0"/>
              <a:t> Real-Time Monitoring:</a:t>
            </a:r>
            <a:r>
              <a:rPr lang="en-US" dirty="0"/>
              <a:t> </a:t>
            </a:r>
          </a:p>
          <a:p>
            <a:pPr marL="685800" lvl="1" indent="-228600">
              <a:buFont typeface="Arial"/>
              <a:buChar char="•"/>
            </a:pPr>
            <a:r>
              <a:rPr lang="en-US" dirty="0"/>
              <a:t>Develop continuous environmental monitoring with sensors.</a:t>
            </a:r>
          </a:p>
          <a:p>
            <a:r>
              <a:rPr lang="en-US" b="1" dirty="0"/>
              <a:t> Automated Alerts:</a:t>
            </a:r>
            <a:r>
              <a:rPr lang="en-US" dirty="0"/>
              <a:t> </a:t>
            </a:r>
          </a:p>
          <a:p>
            <a:pPr marL="685800" lvl="1" indent="-228600">
              <a:buFont typeface="Arial"/>
              <a:buChar char="•"/>
            </a:pPr>
            <a:r>
              <a:rPr lang="en-US" dirty="0"/>
              <a:t>Implement immediate notifications for danger thresholds.</a:t>
            </a:r>
          </a:p>
          <a:p>
            <a:r>
              <a:rPr lang="en-US" b="1" dirty="0"/>
              <a:t> Automated Rescue Operations:</a:t>
            </a:r>
            <a:r>
              <a:rPr lang="en-US" dirty="0"/>
              <a:t> </a:t>
            </a:r>
          </a:p>
          <a:p>
            <a:pPr marL="685800" lvl="1" indent="-228600">
              <a:buFont typeface="Arial"/>
              <a:buChar char="•"/>
            </a:pPr>
            <a:r>
              <a:rPr lang="en-US" dirty="0"/>
              <a:t>Reduce manual intervention to enhance response times.</a:t>
            </a:r>
          </a:p>
          <a:p>
            <a:r>
              <a:rPr lang="en-US" b="1" dirty="0"/>
              <a:t> Enhance Preparedness:</a:t>
            </a:r>
            <a:r>
              <a:rPr lang="en-US" dirty="0"/>
              <a:t> 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/>
              <a:t>Provide a user-friendly interface for alerts and monitoring.</a:t>
            </a:r>
          </a:p>
        </p:txBody>
      </p:sp>
    </p:spTree>
    <p:extLst>
      <p:ext uri="{BB962C8B-B14F-4D97-AF65-F5344CB8AC3E}">
        <p14:creationId xmlns:p14="http://schemas.microsoft.com/office/powerpoint/2010/main" val="706199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8;p13">
            <a:extLst>
              <a:ext uri="{FF2B5EF4-FFF2-40B4-BE49-F238E27FC236}">
                <a16:creationId xmlns:a16="http://schemas.microsoft.com/office/drawing/2014/main" id="{80C364BF-B08F-5BAD-D964-9A34B7E843A4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alphaModFix/>
          </a:blip>
          <a:srcRect l="28558" t="10474" r="25169" b="10784"/>
          <a:stretch/>
        </p:blipFill>
        <p:spPr>
          <a:xfrm>
            <a:off x="10946290" y="150403"/>
            <a:ext cx="872084" cy="109774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AC1EE6B-9DE4-00CF-C02B-A4347EB480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7738" y="298820"/>
            <a:ext cx="9645445" cy="92333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" sz="5400" b="1" dirty="0">
                <a:latin typeface="Times New Roman"/>
                <a:ea typeface="Times New Roman"/>
                <a:cs typeface="Times New Roman"/>
                <a:sym typeface="Times New Roman"/>
              </a:rPr>
              <a:t>Research design/ Methodology</a:t>
            </a:r>
            <a:endParaRPr lang="en-US" sz="50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7A0B4D-EEC6-78CE-DBFC-CCA819793FAE}"/>
              </a:ext>
            </a:extLst>
          </p:cNvPr>
          <p:cNvSpPr txBox="1"/>
          <p:nvPr/>
        </p:nvSpPr>
        <p:spPr>
          <a:xfrm>
            <a:off x="504093" y="1461476"/>
            <a:ext cx="8927121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Development Approach:</a:t>
            </a:r>
            <a:r>
              <a:rPr lang="en-US" dirty="0"/>
              <a:t> </a:t>
            </a:r>
            <a:endParaRPr lang="en-US"/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Utilized an </a:t>
            </a:r>
            <a:r>
              <a:rPr lang="en-US" b="1" dirty="0"/>
              <a:t>Agile Development</a:t>
            </a:r>
            <a:r>
              <a:rPr lang="en-US" dirty="0"/>
              <a:t> methodology for iterative design and testing of the system.</a:t>
            </a:r>
          </a:p>
          <a:p>
            <a:r>
              <a:rPr lang="en-US" b="1" dirty="0"/>
              <a:t>Data Collection: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Integrated </a:t>
            </a:r>
            <a:r>
              <a:rPr lang="en-US" b="1" dirty="0"/>
              <a:t>vibration and water level sensors</a:t>
            </a:r>
            <a:r>
              <a:rPr lang="en-US" dirty="0"/>
              <a:t> for real-time environmental monitoring.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Collected sensor data to predict disasters using machine learning.</a:t>
            </a:r>
          </a:p>
          <a:p>
            <a:r>
              <a:rPr lang="en-US" b="1" dirty="0"/>
              <a:t>AI Model Implementation: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Employed </a:t>
            </a:r>
            <a:r>
              <a:rPr lang="en-US" b="1" dirty="0"/>
              <a:t>Random Forest Classification</a:t>
            </a:r>
            <a:r>
              <a:rPr lang="en-US" dirty="0"/>
              <a:t> using </a:t>
            </a:r>
            <a:r>
              <a:rPr lang="en-US" b="1" dirty="0"/>
              <a:t>scikit-learn</a:t>
            </a:r>
            <a:r>
              <a:rPr lang="en-US" dirty="0"/>
              <a:t> for disaster prediction based on sensor readings.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Trained the model on historical disaster data to improve accuracy.</a:t>
            </a:r>
          </a:p>
          <a:p>
            <a:r>
              <a:rPr lang="en-US" b="1" dirty="0"/>
              <a:t>API Integration: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Used the </a:t>
            </a:r>
            <a:r>
              <a:rPr lang="en-US" b="1" err="1"/>
              <a:t>OpenWeatherMap</a:t>
            </a:r>
            <a:r>
              <a:rPr lang="en-US" b="1" dirty="0"/>
              <a:t> API</a:t>
            </a:r>
            <a:r>
              <a:rPr lang="en-US" dirty="0"/>
              <a:t> for weather data to enhance prediction accuracy.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Integrated the </a:t>
            </a:r>
            <a:r>
              <a:rPr lang="en-US" b="1" dirty="0"/>
              <a:t>USGS API</a:t>
            </a:r>
            <a:r>
              <a:rPr lang="en-US" dirty="0"/>
              <a:t> for real-time earthquake data to inform the model.</a:t>
            </a:r>
          </a:p>
          <a:p>
            <a:r>
              <a:rPr lang="en-US" b="1" dirty="0"/>
              <a:t>Testing and Validation: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Conducted field tests to validate sensor accuracy and model performance.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Simulated disaster scenarios to assess system responsiveness and effectiveness.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6759CA4-C28F-D570-F12A-563C3B8B56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1762648"/>
              </p:ext>
            </p:extLst>
          </p:nvPr>
        </p:nvGraphicFramePr>
        <p:xfrm>
          <a:off x="8049846" y="1346200"/>
          <a:ext cx="4913923" cy="519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30533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8;p13">
            <a:extLst>
              <a:ext uri="{FF2B5EF4-FFF2-40B4-BE49-F238E27FC236}">
                <a16:creationId xmlns:a16="http://schemas.microsoft.com/office/drawing/2014/main" id="{006FD05B-96FA-89F5-D93A-7901F2CF6D6E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alphaModFix/>
          </a:blip>
          <a:srcRect l="28558" t="10474" r="25169" b="10784"/>
          <a:stretch/>
        </p:blipFill>
        <p:spPr>
          <a:xfrm>
            <a:off x="10946290" y="140675"/>
            <a:ext cx="872084" cy="10977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D3BF993-6749-0725-3863-E0ACB1418D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7738" y="298820"/>
            <a:ext cx="9645445" cy="92333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" sz="5400" b="1" dirty="0">
                <a:latin typeface="Times New Roman"/>
                <a:ea typeface="Times New Roman"/>
                <a:cs typeface="Times New Roman"/>
                <a:sym typeface="Times New Roman"/>
              </a:rPr>
              <a:t>Result and Discussion</a:t>
            </a:r>
            <a:endParaRPr lang="en-US" sz="50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2F5E1F-B258-AE78-E4DD-3C571121BBF3}"/>
              </a:ext>
            </a:extLst>
          </p:cNvPr>
          <p:cNvSpPr txBox="1"/>
          <p:nvPr/>
        </p:nvSpPr>
        <p:spPr>
          <a:xfrm>
            <a:off x="504093" y="1510322"/>
            <a:ext cx="10265505" cy="47705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/>
              <a:t>Model Performance:</a:t>
            </a:r>
            <a:r>
              <a:rPr lang="en-US" sz="1600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sz="1600" b="1" dirty="0"/>
              <a:t>Accuracy:</a:t>
            </a:r>
            <a:r>
              <a:rPr lang="en-US" sz="1600" dirty="0"/>
              <a:t> The Random Forest model achieved an accuracy of 100% in predicting disaster events based on sensor readings.</a:t>
            </a:r>
          </a:p>
          <a:p>
            <a:r>
              <a:rPr lang="en-US" sz="1600" b="1" dirty="0"/>
              <a:t>Key Metrics:</a:t>
            </a:r>
            <a:r>
              <a:rPr lang="en-US" sz="1600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sz="1600" dirty="0"/>
              <a:t>Precision: 100%</a:t>
            </a:r>
          </a:p>
          <a:p>
            <a:pPr marL="685800" lvl="1" indent="-228600">
              <a:buFont typeface="Courier New"/>
              <a:buChar char="o"/>
            </a:pPr>
            <a:r>
              <a:rPr lang="en-US" sz="1600" dirty="0"/>
              <a:t>F1 Score: 100%</a:t>
            </a:r>
          </a:p>
          <a:p>
            <a:r>
              <a:rPr lang="en-US" sz="1600" b="1" dirty="0"/>
              <a:t>Sensor Data Insights:</a:t>
            </a:r>
            <a:r>
              <a:rPr lang="en-US" sz="1600" dirty="0"/>
              <a:t> </a:t>
            </a:r>
          </a:p>
          <a:p>
            <a:r>
              <a:rPr lang="en-US" sz="1600" dirty="0"/>
              <a:t> Analyzed real-time data from vibration and water level sensors to predict potential disasters.</a:t>
            </a:r>
          </a:p>
          <a:p>
            <a:pPr marL="685800" lvl="1" indent="-228600">
              <a:buFont typeface="Courier New"/>
              <a:buChar char="o"/>
            </a:pPr>
            <a:r>
              <a:rPr lang="en-US" sz="1600" dirty="0"/>
              <a:t>Vibration levels indicating seismic activity and water levels signaling flood risks.</a:t>
            </a:r>
          </a:p>
          <a:p>
            <a:r>
              <a:rPr lang="en-US" sz="1600" b="1" dirty="0"/>
              <a:t>API Contributions:</a:t>
            </a:r>
            <a:r>
              <a:rPr lang="en-US" sz="1600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sz="1600" dirty="0"/>
              <a:t>Integration with the </a:t>
            </a:r>
            <a:r>
              <a:rPr lang="en-US" sz="1600" b="1" dirty="0" err="1"/>
              <a:t>OpenWeatherMap</a:t>
            </a:r>
            <a:r>
              <a:rPr lang="en-US" sz="1600" b="1" dirty="0"/>
              <a:t> API</a:t>
            </a:r>
            <a:r>
              <a:rPr lang="en-US" sz="1600" dirty="0"/>
              <a:t> provided critical weather data, enhancing prediction capabilities.</a:t>
            </a:r>
          </a:p>
          <a:p>
            <a:pPr marL="685800" lvl="1" indent="-228600">
              <a:buFont typeface="Courier New"/>
              <a:buChar char="o"/>
            </a:pPr>
            <a:r>
              <a:rPr lang="en-US" sz="1600" dirty="0"/>
              <a:t>The </a:t>
            </a:r>
            <a:r>
              <a:rPr lang="en-US" sz="1600" b="1" dirty="0"/>
              <a:t>USGS API</a:t>
            </a:r>
            <a:r>
              <a:rPr lang="en-US" sz="1600" dirty="0"/>
              <a:t> supplied real-time earthquake data, improving responsiveness to seismic threats.</a:t>
            </a:r>
          </a:p>
          <a:p>
            <a:r>
              <a:rPr lang="en-US" sz="1600" b="1" dirty="0"/>
              <a:t>Impact of Predictions:</a:t>
            </a:r>
            <a:r>
              <a:rPr lang="en-US" sz="1600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sz="1600" dirty="0"/>
              <a:t>Early warning alerts can significantly reduce response times and improve disaster management.</a:t>
            </a:r>
          </a:p>
          <a:p>
            <a:pPr marL="685800" lvl="1" indent="-228600">
              <a:buFont typeface="Courier New"/>
              <a:buChar char="o"/>
            </a:pPr>
            <a:r>
              <a:rPr lang="en-US" sz="1600" dirty="0"/>
              <a:t>Potential to save lives and minimize property damage through timely interventions.</a:t>
            </a:r>
          </a:p>
          <a:p>
            <a:r>
              <a:rPr lang="en-US" sz="1600" b="1" dirty="0"/>
              <a:t>Challenges and Limitations:</a:t>
            </a:r>
            <a:r>
              <a:rPr lang="en-US" sz="1600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sz="1600" dirty="0"/>
              <a:t>Data quality issues affected model training and predictions.</a:t>
            </a:r>
          </a:p>
          <a:p>
            <a:pPr marL="685800" lvl="1" indent="-228600">
              <a:buFont typeface="Courier New"/>
              <a:buChar char="o"/>
            </a:pPr>
            <a:r>
              <a:rPr lang="en-US" sz="1600" dirty="0"/>
              <a:t>Real-time processing requirements posed technical challenges during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922935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8;p13">
            <a:extLst>
              <a:ext uri="{FF2B5EF4-FFF2-40B4-BE49-F238E27FC236}">
                <a16:creationId xmlns:a16="http://schemas.microsoft.com/office/drawing/2014/main" id="{E3CCE37A-EE3E-8835-094E-1C4B9DD4E7C2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alphaModFix/>
          </a:blip>
          <a:srcRect l="28558" t="10474" r="25169" b="10784"/>
          <a:stretch/>
        </p:blipFill>
        <p:spPr>
          <a:xfrm>
            <a:off x="10946290" y="150403"/>
            <a:ext cx="872084" cy="109774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40C1ED-1EB9-43D2-EF8F-BA818741809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7738" y="298820"/>
            <a:ext cx="9645445" cy="92333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" sz="5400" b="1" dirty="0">
                <a:latin typeface="Times New Roman"/>
                <a:ea typeface="Times New Roman"/>
                <a:cs typeface="Times New Roman"/>
                <a:sym typeface="Times New Roman"/>
              </a:rPr>
              <a:t>Conclusion</a:t>
            </a:r>
            <a:endParaRPr lang="en-US" sz="50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5C463A-301F-82C7-F519-219E79FA1D61}"/>
              </a:ext>
            </a:extLst>
          </p:cNvPr>
          <p:cNvSpPr txBox="1"/>
          <p:nvPr/>
        </p:nvSpPr>
        <p:spPr>
          <a:xfrm>
            <a:off x="640026" y="2161790"/>
            <a:ext cx="8647163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Key Achievements: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Developed the Smart Disaster Management System (SDMS) to enhance disaster preparedness in Nepal.</a:t>
            </a:r>
          </a:p>
          <a:p>
            <a:r>
              <a:rPr lang="en-US" b="1" dirty="0"/>
              <a:t>Impact of Technology: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Utilized real-time sensor data and machine learning (Random Forest) for accurate disaster predictions.</a:t>
            </a:r>
          </a:p>
          <a:p>
            <a:r>
              <a:rPr lang="en-US" b="1" dirty="0"/>
              <a:t>Integration of Data Sources: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Enhanced predictive capabilities through APIs from </a:t>
            </a:r>
            <a:r>
              <a:rPr lang="en-US" err="1"/>
              <a:t>OpenWeatherMap</a:t>
            </a:r>
            <a:r>
              <a:rPr lang="en-US" dirty="0"/>
              <a:t> and USGS.</a:t>
            </a:r>
          </a:p>
          <a:p>
            <a:r>
              <a:rPr lang="en-US" b="1" dirty="0"/>
              <a:t>Community Safety: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The system provides timely alerts, potentially saving lives and minimizing property damage.</a:t>
            </a:r>
          </a:p>
          <a:p>
            <a:r>
              <a:rPr lang="en-US" b="1" dirty="0"/>
              <a:t>Future Directions: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Mobile app development , multiple sensor integration for different places </a:t>
            </a:r>
          </a:p>
        </p:txBody>
      </p:sp>
      <p:pic>
        <p:nvPicPr>
          <p:cNvPr id="3" name="Picture 2" descr="What People Should Know About Disaster Management and Their Role in its  Preparedness, Response and Recovery">
            <a:extLst>
              <a:ext uri="{FF2B5EF4-FFF2-40B4-BE49-F238E27FC236}">
                <a16:creationId xmlns:a16="http://schemas.microsoft.com/office/drawing/2014/main" id="{6375BEE1-A004-3222-A6D2-2A979B6D1C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200" r="-364" b="19192"/>
          <a:stretch/>
        </p:blipFill>
        <p:spPr>
          <a:xfrm>
            <a:off x="8503783" y="1719026"/>
            <a:ext cx="3305200" cy="2195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59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8;p13">
            <a:extLst>
              <a:ext uri="{FF2B5EF4-FFF2-40B4-BE49-F238E27FC236}">
                <a16:creationId xmlns:a16="http://schemas.microsoft.com/office/drawing/2014/main" id="{F2E73940-C373-A661-BB03-5CBA7BEB237B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alphaModFix/>
          </a:blip>
          <a:srcRect l="28558" t="10474" r="25169" b="10784"/>
          <a:stretch/>
        </p:blipFill>
        <p:spPr>
          <a:xfrm>
            <a:off x="10946290" y="130947"/>
            <a:ext cx="872084" cy="109774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B49F360-1B77-1F1E-CE74-D007497FC8B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7738" y="298820"/>
            <a:ext cx="9645445" cy="92333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" sz="5400" b="1" dirty="0">
                <a:latin typeface="Times New Roman"/>
                <a:ea typeface="Times New Roman"/>
                <a:cs typeface="Times New Roman"/>
                <a:sym typeface="Times New Roman"/>
              </a:rPr>
              <a:t>Refrenceses </a:t>
            </a:r>
            <a:endParaRPr lang="en-US" sz="50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FAC301-0404-1A59-A7A4-FDF5D61271FA}"/>
              </a:ext>
            </a:extLst>
          </p:cNvPr>
          <p:cNvSpPr txBox="1"/>
          <p:nvPr/>
        </p:nvSpPr>
        <p:spPr>
          <a:xfrm>
            <a:off x="806940" y="1451708"/>
            <a:ext cx="9650044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"/>
              <a:buAutoNum type="arabicPeriod"/>
            </a:pPr>
            <a:r>
              <a:rPr lang="en-US" dirty="0"/>
              <a:t>Khan, F., &amp; Abbasi, T. (2019). A review of disaster management: The role of technology in disaster risk reduction. </a:t>
            </a:r>
            <a:r>
              <a:rPr lang="en-US" i="1" dirty="0"/>
              <a:t>International Journal of Disaster Risk Reduction</a:t>
            </a:r>
            <a:r>
              <a:rPr lang="en-US" dirty="0"/>
              <a:t>, 34, 1-10. </a:t>
            </a:r>
            <a:r>
              <a:rPr lang="en-US" dirty="0">
                <a:hlinkClick r:id="rId3"/>
              </a:rPr>
              <a:t>https://doi.org/10.1016/j.ijdrr.2018.11.015</a:t>
            </a:r>
          </a:p>
          <a:p>
            <a:pPr>
              <a:buAutoNum type="arabicPeriod"/>
            </a:pPr>
            <a:endParaRPr lang="en-US" dirty="0"/>
          </a:p>
          <a:p>
            <a:pPr>
              <a:buFont typeface=""/>
              <a:buAutoNum type="arabicPeriod"/>
            </a:pPr>
            <a:r>
              <a:rPr lang="en-US" dirty="0" err="1"/>
              <a:t>OpenWeatherMap</a:t>
            </a:r>
            <a:r>
              <a:rPr lang="en-US" dirty="0"/>
              <a:t>. (2024). </a:t>
            </a:r>
            <a:r>
              <a:rPr lang="en-US" i="1" dirty="0" err="1"/>
              <a:t>OpenWeatherMap</a:t>
            </a:r>
            <a:r>
              <a:rPr lang="en-US" i="1" dirty="0"/>
              <a:t> API Documentation</a:t>
            </a:r>
            <a:r>
              <a:rPr lang="en-US" dirty="0"/>
              <a:t>. </a:t>
            </a:r>
            <a:r>
              <a:rPr lang="en-US" dirty="0">
                <a:hlinkClick r:id="rId4"/>
              </a:rPr>
              <a:t>https://openweathermap.org/api</a:t>
            </a:r>
          </a:p>
          <a:p>
            <a:pPr>
              <a:buAutoNum type="arabicPeriod"/>
            </a:pPr>
            <a:endParaRPr lang="en-US" dirty="0"/>
          </a:p>
          <a:p>
            <a:pPr>
              <a:buFont typeface=""/>
              <a:buAutoNum type="arabicPeriod"/>
            </a:pPr>
            <a:r>
              <a:rPr lang="en-US" dirty="0"/>
              <a:t>US Geological Survey (USGS). (2024). </a:t>
            </a:r>
            <a:r>
              <a:rPr lang="en-US" i="1" dirty="0"/>
              <a:t>USGS Earthquake Hazards Program</a:t>
            </a:r>
            <a:r>
              <a:rPr lang="en-US" dirty="0"/>
              <a:t>. </a:t>
            </a:r>
            <a:r>
              <a:rPr lang="en-US" dirty="0">
                <a:hlinkClick r:id="rId5"/>
              </a:rPr>
              <a:t>https://earthquake.usgs.gov</a:t>
            </a:r>
          </a:p>
          <a:p>
            <a:pPr>
              <a:buAutoNum type="arabicPeriod"/>
            </a:pPr>
            <a:endParaRPr lang="en-US" dirty="0"/>
          </a:p>
          <a:p>
            <a:pPr>
              <a:buFont typeface=""/>
              <a:buAutoNum type="arabicPeriod"/>
            </a:pPr>
            <a:r>
              <a:rPr lang="en-US" dirty="0"/>
              <a:t>scikit-learn. (2024). </a:t>
            </a:r>
            <a:r>
              <a:rPr lang="en-US" i="1" dirty="0"/>
              <a:t>scikit-learn: Machine Learning in Python</a:t>
            </a:r>
            <a:r>
              <a:rPr lang="en-US" dirty="0"/>
              <a:t>. </a:t>
            </a:r>
            <a:r>
              <a:rPr lang="en-US" dirty="0">
                <a:hlinkClick r:id="rId6"/>
              </a:rPr>
              <a:t>https://scikit-learn.org/stable/</a:t>
            </a:r>
          </a:p>
          <a:p>
            <a:pPr>
              <a:buAutoNum type="arabicPeriod"/>
            </a:pPr>
            <a:endParaRPr lang="en-US" dirty="0"/>
          </a:p>
          <a:p>
            <a:pPr>
              <a:buFont typeface=""/>
              <a:buAutoNum type="arabicPeriod"/>
            </a:pPr>
            <a:r>
              <a:rPr lang="en-US" err="1"/>
              <a:t>Espressif</a:t>
            </a:r>
            <a:r>
              <a:rPr lang="en-US" dirty="0"/>
              <a:t> Systems. (2024). </a:t>
            </a:r>
            <a:r>
              <a:rPr lang="en-US" i="1" dirty="0"/>
              <a:t>ESP32 Technical Reference Manual</a:t>
            </a:r>
            <a:r>
              <a:rPr lang="en-US" dirty="0"/>
              <a:t>. </a:t>
            </a:r>
            <a:r>
              <a:rPr lang="en-US" dirty="0">
                <a:hlinkClick r:id="rId7"/>
              </a:rPr>
              <a:t>https://docs.espressif.com/projects/esp-idf/en/latest/esp32/api-reference/index.html</a:t>
            </a:r>
          </a:p>
          <a:p>
            <a:pPr>
              <a:buAutoNum type="arabicPeriod"/>
            </a:pPr>
            <a:endParaRPr lang="en-US" dirty="0"/>
          </a:p>
          <a:p>
            <a:pPr>
              <a:buFont typeface=""/>
              <a:buAutoNum type="arabicPeriod"/>
            </a:pPr>
            <a:r>
              <a:rPr lang="en-US" dirty="0"/>
              <a:t>Sensing Technologies for Water Level Monitoring: A Review. (2020). </a:t>
            </a:r>
            <a:r>
              <a:rPr lang="en-US" i="1" dirty="0"/>
              <a:t>Journal of Environmental Management</a:t>
            </a:r>
            <a:r>
              <a:rPr lang="en-US" dirty="0"/>
              <a:t>, 260, 110-120. </a:t>
            </a:r>
            <a:r>
              <a:rPr lang="en-US" dirty="0">
                <a:hlinkClick r:id="rId8"/>
              </a:rPr>
              <a:t>https://doi.org/10.1016/j.jenvman.2020.110120</a:t>
            </a:r>
            <a:endParaRPr lang="en-US" dirty="0">
              <a:hlinkClick r:id="rId9"/>
            </a:endParaRPr>
          </a:p>
        </p:txBody>
      </p:sp>
    </p:spTree>
    <p:extLst>
      <p:ext uri="{BB962C8B-B14F-4D97-AF65-F5344CB8AC3E}">
        <p14:creationId xmlns:p14="http://schemas.microsoft.com/office/powerpoint/2010/main" val="2016624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58;p13">
            <a:extLst>
              <a:ext uri="{FF2B5EF4-FFF2-40B4-BE49-F238E27FC236}">
                <a16:creationId xmlns:a16="http://schemas.microsoft.com/office/drawing/2014/main" id="{BAF45B7A-C23A-DF90-B0A1-5A46AAD54D30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alphaModFix/>
          </a:blip>
          <a:srcRect l="28558" t="10474" r="25169" b="10784"/>
          <a:stretch/>
        </p:blipFill>
        <p:spPr>
          <a:xfrm>
            <a:off x="10946290" y="130947"/>
            <a:ext cx="872084" cy="109774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8B85064-B8DE-27AF-6C63-6C7D4CADA5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7738" y="298820"/>
            <a:ext cx="9645445" cy="92333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" sz="5400" b="1" dirty="0">
                <a:latin typeface="Times New Roman"/>
                <a:ea typeface="Times New Roman"/>
                <a:cs typeface="Times New Roman"/>
                <a:sym typeface="Times New Roman"/>
              </a:rPr>
              <a:t>Acknoldegment</a:t>
            </a:r>
            <a:endParaRPr lang="en-US" sz="5000" b="1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3670D9-01C7-040A-FC19-D37F0F031275}"/>
              </a:ext>
            </a:extLst>
          </p:cNvPr>
          <p:cNvSpPr txBox="1"/>
          <p:nvPr/>
        </p:nvSpPr>
        <p:spPr>
          <a:xfrm>
            <a:off x="904631" y="1715477"/>
            <a:ext cx="7705969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/>
              <a:t>Dibas Khanal: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Special thanks to Dibas Khanal, who has been a supportive figure and has always helped us during difficult times.</a:t>
            </a:r>
          </a:p>
          <a:p>
            <a:r>
              <a:rPr lang="en-US" b="1"/>
              <a:t>Friends from S11: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Grateful to my friends from S11 for their encouragement and collaboration throughout this project.</a:t>
            </a:r>
            <a:endParaRPr lang="en-US"/>
          </a:p>
          <a:p>
            <a:r>
              <a:rPr lang="en-US" b="1"/>
              <a:t>Brothers from D11: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Appreciation for my brothers from D11 for their support and camaraderie during our research journey.</a:t>
            </a:r>
          </a:p>
          <a:p>
            <a:r>
              <a:rPr lang="en-US" b="1"/>
              <a:t>GoldenGate College: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Thankful to GoldenGate College for providing the resources and academic environment that facilitated this research.</a:t>
            </a:r>
          </a:p>
          <a:p>
            <a:r>
              <a:rPr lang="en-US" b="1"/>
              <a:t>GoldenGate Robotics Club:</a:t>
            </a:r>
            <a:r>
              <a:rPr lang="en-US" dirty="0"/>
              <a:t> 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/>
              <a:t>Acknowledgment of the GoldenGate Robotics Club for their support and collaboration in developing the Smart Disaster Management System.</a:t>
            </a:r>
          </a:p>
        </p:txBody>
      </p:sp>
      <p:pic>
        <p:nvPicPr>
          <p:cNvPr id="5" name="Picture 4" descr="A group of people sitting at tables with laptops&#10;&#10;Description automatically generated">
            <a:extLst>
              <a:ext uri="{FF2B5EF4-FFF2-40B4-BE49-F238E27FC236}">
                <a16:creationId xmlns:a16="http://schemas.microsoft.com/office/drawing/2014/main" id="{81B70EB9-DD90-DB94-ABAE-C22485BAF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8315" y="3978729"/>
            <a:ext cx="2993572" cy="2427515"/>
          </a:xfrm>
          <a:prstGeom prst="rect">
            <a:avLst/>
          </a:prstGeom>
        </p:spPr>
      </p:pic>
      <p:pic>
        <p:nvPicPr>
          <p:cNvPr id="6" name="Picture 5" descr="A group of people sitting at desks in a classroom&#10;&#10;Description automatically generated">
            <a:extLst>
              <a:ext uri="{FF2B5EF4-FFF2-40B4-BE49-F238E27FC236}">
                <a16:creationId xmlns:a16="http://schemas.microsoft.com/office/drawing/2014/main" id="{FAF3221B-DC7A-95B3-4D5F-A7CDFACDE6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17429" y="1567543"/>
            <a:ext cx="3004457" cy="2100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147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D0B79-2E0E-F605-61CD-25398260A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58;p13">
            <a:extLst>
              <a:ext uri="{FF2B5EF4-FFF2-40B4-BE49-F238E27FC236}">
                <a16:creationId xmlns:a16="http://schemas.microsoft.com/office/drawing/2014/main" id="{4BD85525-F4AD-9082-4F20-05385E575FC9}"/>
              </a:ext>
            </a:extLst>
          </p:cNvPr>
          <p:cNvPicPr preferRelativeResize="0"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alphaModFix/>
          </a:blip>
          <a:srcRect l="28558" t="10474" r="25169" b="10784"/>
          <a:stretch/>
        </p:blipFill>
        <p:spPr>
          <a:xfrm>
            <a:off x="10946290" y="62851"/>
            <a:ext cx="872084" cy="109774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C97CC23-062F-F480-1E7A-30FB0E2AF0C9}"/>
              </a:ext>
            </a:extLst>
          </p:cNvPr>
          <p:cNvSpPr/>
          <p:nvPr/>
        </p:nvSpPr>
        <p:spPr>
          <a:xfrm>
            <a:off x="2439901" y="2321004"/>
            <a:ext cx="7941469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43612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44</Words>
  <Application>Microsoft Office PowerPoint</Application>
  <PresentationFormat>Widescreen</PresentationFormat>
  <Paragraphs>14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 Umesh</dc:creator>
  <cp:lastModifiedBy>T Umesh</cp:lastModifiedBy>
  <cp:revision>223</cp:revision>
  <dcterms:created xsi:type="dcterms:W3CDTF">2024-12-04T08:26:14Z</dcterms:created>
  <dcterms:modified xsi:type="dcterms:W3CDTF">2024-12-26T07:23:42Z</dcterms:modified>
</cp:coreProperties>
</file>